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6858000" cx="9144000"/>
  <p:notesSz cx="6858000" cy="9144000"/>
  <p:defaultText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x="0" y="0"/>
          <a:ext cx="0" cy="0"/>
          <a:chOff x="0" y="0"/>
          <a:chExt cx="0" cy="0"/>
        </a:xfrm>
      </p:grpSpPr>
      <p:sp>
        <p:nvSpPr>
          <p:cNvPr id="2" name="Shape 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3" name="Shape 3"/>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 name="Shape 22"/>
        <p:cNvGrpSpPr/>
        <p:nvPr/>
      </p:nvGrpSpPr>
      <p:grpSpPr>
        <a:xfrm>
          <a:off x="0" y="0"/>
          <a:ext cx="0" cy="0"/>
          <a:chOff x="0" y="0"/>
          <a:chExt cx="0" cy="0"/>
        </a:xfrm>
      </p:grpSpPr>
      <p:sp>
        <p:nvSpPr>
          <p:cNvPr id="23" name="Shape 2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4" name="Shape 24"/>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 name="Shape 29"/>
        <p:cNvGrpSpPr/>
        <p:nvPr/>
      </p:nvGrpSpPr>
      <p:grpSpPr>
        <a:xfrm>
          <a:off x="0" y="0"/>
          <a:ext cx="0" cy="0"/>
          <a:chOff x="0" y="0"/>
          <a:chExt cx="0" cy="0"/>
        </a:xfrm>
      </p:grpSpPr>
      <p:sp>
        <p:nvSpPr>
          <p:cNvPr id="30" name="Shape 30"/>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31" name="Shape 31"/>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 name="Shape 34"/>
        <p:cNvGrpSpPr/>
        <p:nvPr/>
      </p:nvGrpSpPr>
      <p:grpSpPr>
        <a:xfrm>
          <a:off x="0" y="0"/>
          <a:ext cx="0" cy="0"/>
          <a:chOff x="0" y="0"/>
          <a:chExt cx="0" cy="0"/>
        </a:xfrm>
      </p:grpSpPr>
      <p:sp>
        <p:nvSpPr>
          <p:cNvPr id="35" name="Shape 35"/>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36" name="Shape 36"/>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2" name="Shape 42"/>
        <p:cNvGrpSpPr/>
        <p:nvPr/>
      </p:nvGrpSpPr>
      <p:grpSpPr>
        <a:xfrm>
          <a:off x="0" y="0"/>
          <a:ext cx="0" cy="0"/>
          <a:chOff x="0" y="0"/>
          <a:chExt cx="0" cy="0"/>
        </a:xfrm>
      </p:grpSpPr>
      <p:sp>
        <p:nvSpPr>
          <p:cNvPr id="43" name="Shape 43"/>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4" name="Shape 44"/>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7" name="Shape 47"/>
        <p:cNvGrpSpPr/>
        <p:nvPr/>
      </p:nvGrpSpPr>
      <p:grpSpPr>
        <a:xfrm>
          <a:off x="0" y="0"/>
          <a:ext cx="0" cy="0"/>
          <a:chOff x="0" y="0"/>
          <a:chExt cx="0" cy="0"/>
        </a:xfrm>
      </p:grpSpPr>
      <p:sp>
        <p:nvSpPr>
          <p:cNvPr id="48" name="Shape 48"/>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9" name="Shape 49"/>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6" name="Shape 56"/>
        <p:cNvGrpSpPr/>
        <p:nvPr/>
      </p:nvGrpSpPr>
      <p:grpSpPr>
        <a:xfrm>
          <a:off x="0" y="0"/>
          <a:ext cx="0" cy="0"/>
          <a:chOff x="0" y="0"/>
          <a:chExt cx="0" cy="0"/>
        </a:xfrm>
      </p:grpSpPr>
      <p:sp>
        <p:nvSpPr>
          <p:cNvPr id="57" name="Shape 57"/>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58" name="Shape 58"/>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4" name="Shape 64"/>
        <p:cNvGrpSpPr/>
        <p:nvPr/>
      </p:nvGrpSpPr>
      <p:grpSpPr>
        <a:xfrm>
          <a:off x="0" y="0"/>
          <a:ext cx="0" cy="0"/>
          <a:chOff x="0" y="0"/>
          <a:chExt cx="0" cy="0"/>
        </a:xfrm>
      </p:grpSpPr>
      <p:sp>
        <p:nvSpPr>
          <p:cNvPr id="65" name="Shape 65"/>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66" name="Shape 66"/>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2" name="Shape 72"/>
        <p:cNvGrpSpPr/>
        <p:nvPr/>
      </p:nvGrpSpPr>
      <p:grpSpPr>
        <a:xfrm>
          <a:off x="0" y="0"/>
          <a:ext cx="0" cy="0"/>
          <a:chOff x="0" y="0"/>
          <a:chExt cx="0" cy="0"/>
        </a:xfrm>
      </p:grpSpPr>
      <p:sp>
        <p:nvSpPr>
          <p:cNvPr id="73" name="Shape 73"/>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74" name="Shape 74"/>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 name="Shape 80"/>
        <p:cNvGrpSpPr/>
        <p:nvPr/>
      </p:nvGrpSpPr>
      <p:grpSpPr>
        <a:xfrm>
          <a:off x="0" y="0"/>
          <a:ext cx="0" cy="0"/>
          <a:chOff x="0" y="0"/>
          <a:chExt cx="0" cy="0"/>
        </a:xfrm>
      </p:grpSpPr>
      <p:sp>
        <p:nvSpPr>
          <p:cNvPr id="81" name="Shape 81"/>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82" name="Shape 82"/>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 name="Shape 89"/>
        <p:cNvGrpSpPr/>
        <p:nvPr/>
      </p:nvGrpSpPr>
      <p:grpSpPr>
        <a:xfrm>
          <a:off x="0" y="0"/>
          <a:ext cx="0" cy="0"/>
          <a:chOff x="0" y="0"/>
          <a:chExt cx="0" cy="0"/>
        </a:xfrm>
      </p:grpSpPr>
      <p:sp>
        <p:nvSpPr>
          <p:cNvPr id="90" name="Shape 90"/>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91" name="Shape 91"/>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9" name="Shape 99"/>
        <p:cNvGrpSpPr/>
        <p:nvPr/>
      </p:nvGrpSpPr>
      <p:grpSpPr>
        <a:xfrm>
          <a:off x="0" y="0"/>
          <a:ext cx="0" cy="0"/>
          <a:chOff x="0" y="0"/>
          <a:chExt cx="0" cy="0"/>
        </a:xfrm>
      </p:grpSpPr>
      <p:sp>
        <p:nvSpPr>
          <p:cNvPr id="100" name="Shape 100"/>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01" name="Shape 101"/>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6" name="Shape 106"/>
        <p:cNvGrpSpPr/>
        <p:nvPr/>
      </p:nvGrpSpPr>
      <p:grpSpPr>
        <a:xfrm>
          <a:off x="0" y="0"/>
          <a:ext cx="0" cy="0"/>
          <a:chOff x="0" y="0"/>
          <a:chExt cx="0" cy="0"/>
        </a:xfrm>
      </p:grpSpPr>
      <p:sp>
        <p:nvSpPr>
          <p:cNvPr id="107" name="Shape 107"/>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08" name="Shape 108"/>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2" name="Shape 112"/>
        <p:cNvGrpSpPr/>
        <p:nvPr/>
      </p:nvGrpSpPr>
      <p:grpSpPr>
        <a:xfrm>
          <a:off x="0" y="0"/>
          <a:ext cx="0" cy="0"/>
          <a:chOff x="0" y="0"/>
          <a:chExt cx="0" cy="0"/>
        </a:xfrm>
      </p:grpSpPr>
      <p:sp>
        <p:nvSpPr>
          <p:cNvPr id="113" name="Shape 113"/>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14" name="Shape 114"/>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8" name="Shape 118"/>
        <p:cNvGrpSpPr/>
        <p:nvPr/>
      </p:nvGrpSpPr>
      <p:grpSpPr>
        <a:xfrm>
          <a:off x="0" y="0"/>
          <a:ext cx="0" cy="0"/>
          <a:chOff x="0" y="0"/>
          <a:chExt cx="0" cy="0"/>
        </a:xfrm>
      </p:grpSpPr>
      <p:sp>
        <p:nvSpPr>
          <p:cNvPr id="119" name="Shape 119"/>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20" name="Shape 120"/>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4" name="Shape 124"/>
        <p:cNvGrpSpPr/>
        <p:nvPr/>
      </p:nvGrpSpPr>
      <p:grpSpPr>
        <a:xfrm>
          <a:off x="0" y="0"/>
          <a:ext cx="0" cy="0"/>
          <a:chOff x="0" y="0"/>
          <a:chExt cx="0" cy="0"/>
        </a:xfrm>
      </p:grpSpPr>
      <p:sp>
        <p:nvSpPr>
          <p:cNvPr id="125" name="Shape 125"/>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26" name="Shape 126"/>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9" name="Shape 129"/>
        <p:cNvGrpSpPr/>
        <p:nvPr/>
      </p:nvGrpSpPr>
      <p:grpSpPr>
        <a:xfrm>
          <a:off x="0" y="0"/>
          <a:ext cx="0" cy="0"/>
          <a:chOff x="0" y="0"/>
          <a:chExt cx="0" cy="0"/>
        </a:xfrm>
      </p:grpSpPr>
      <p:sp>
        <p:nvSpPr>
          <p:cNvPr id="130" name="Shape 130"/>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31" name="Shape 131"/>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37" name="Shape 137"/>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43" name="Shape 143"/>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6" name="Shape 146"/>
        <p:cNvGrpSpPr/>
        <p:nvPr/>
      </p:nvGrpSpPr>
      <p:grpSpPr>
        <a:xfrm>
          <a:off x="0" y="0"/>
          <a:ext cx="0" cy="0"/>
          <a:chOff x="0" y="0"/>
          <a:chExt cx="0" cy="0"/>
        </a:xfrm>
      </p:grpSpPr>
      <p:sp>
        <p:nvSpPr>
          <p:cNvPr id="147" name="Shape 147"/>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48" name="Shape 148"/>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7" name="Shape 7"/>
        <p:cNvGrpSpPr/>
        <p:nvPr/>
      </p:nvGrpSpPr>
      <p:grpSpPr>
        <a:xfrm>
          <a:off x="0" y="0"/>
          <a:ext cx="0" cy="0"/>
          <a:chOff x="0" y="0"/>
          <a:chExt cx="0" cy="0"/>
        </a:xfrm>
      </p:grpSpPr>
      <p:sp>
        <p:nvSpPr>
          <p:cNvPr id="8" name="Shape 8"/>
          <p:cNvSpPr txBox="1"/>
          <p:nvPr>
            <p:ph type="ctrTitle"/>
          </p:nvPr>
        </p:nvSpPr>
        <p:spPr>
          <a:xfrm>
            <a:off x="685800" y="2111123"/>
            <a:ext cx="7772400" cy="1546474"/>
          </a:xfrm>
          <a:prstGeom prst="rect">
            <a:avLst/>
          </a:prstGeom>
          <a:noFill/>
          <a:ln>
            <a:noFill/>
          </a:ln>
        </p:spPr>
        <p:txBody>
          <a:bodyPr anchorCtr="0" anchor="b" bIns="91425" lIns="91425" rIns="91425" tIns="91425"/>
          <a:lstStyle>
            <a:lvl1pPr rtl="0" algn="ctr">
              <a:spcBef>
                <a:spcPts val="0"/>
              </a:spcBef>
              <a:buClr>
                <a:schemeClr val="dk1"/>
              </a:buClr>
              <a:buSzPct val="100000"/>
              <a:buFont typeface="Arial"/>
              <a:buNone/>
              <a:defRPr b="1" baseline="0" i="0" sz="4800" u="none" cap="none" strike="noStrike">
                <a:solidFill>
                  <a:schemeClr val="dk1"/>
                </a:solidFill>
                <a:latin typeface="Arial"/>
                <a:ea typeface="Arial"/>
                <a:cs typeface="Arial"/>
                <a:sym typeface="Arial"/>
              </a:defRPr>
            </a:lvl1pPr>
            <a:lvl2pPr rtl="0" algn="ctr">
              <a:spcBef>
                <a:spcPts val="0"/>
              </a:spcBef>
              <a:buClr>
                <a:schemeClr val="dk1"/>
              </a:buClr>
              <a:buSzPct val="100000"/>
              <a:buFont typeface="Arial"/>
              <a:buNone/>
              <a:defRPr b="1" baseline="0" i="0" sz="4800" u="none" cap="none" strike="noStrike">
                <a:solidFill>
                  <a:schemeClr val="dk1"/>
                </a:solidFill>
                <a:latin typeface="Arial"/>
                <a:ea typeface="Arial"/>
                <a:cs typeface="Arial"/>
                <a:sym typeface="Arial"/>
              </a:defRPr>
            </a:lvl2pPr>
            <a:lvl3pPr rtl="0" algn="ctr">
              <a:spcBef>
                <a:spcPts val="0"/>
              </a:spcBef>
              <a:buClr>
                <a:schemeClr val="dk1"/>
              </a:buClr>
              <a:buSzPct val="100000"/>
              <a:buFont typeface="Arial"/>
              <a:buNone/>
              <a:defRPr b="1" baseline="0" i="0" sz="4800" u="none" cap="none" strike="noStrike">
                <a:solidFill>
                  <a:schemeClr val="dk1"/>
                </a:solidFill>
                <a:latin typeface="Arial"/>
                <a:ea typeface="Arial"/>
                <a:cs typeface="Arial"/>
                <a:sym typeface="Arial"/>
              </a:defRPr>
            </a:lvl3pPr>
            <a:lvl4pPr rtl="0" algn="ctr">
              <a:spcBef>
                <a:spcPts val="0"/>
              </a:spcBef>
              <a:buClr>
                <a:schemeClr val="dk1"/>
              </a:buClr>
              <a:buSzPct val="100000"/>
              <a:buFont typeface="Arial"/>
              <a:buNone/>
              <a:defRPr b="1" baseline="0" i="0" sz="4800" u="none" cap="none" strike="noStrike">
                <a:solidFill>
                  <a:schemeClr val="dk1"/>
                </a:solidFill>
                <a:latin typeface="Arial"/>
                <a:ea typeface="Arial"/>
                <a:cs typeface="Arial"/>
                <a:sym typeface="Arial"/>
              </a:defRPr>
            </a:lvl4pPr>
            <a:lvl5pPr rtl="0" algn="ctr">
              <a:spcBef>
                <a:spcPts val="0"/>
              </a:spcBef>
              <a:buClr>
                <a:schemeClr val="dk1"/>
              </a:buClr>
              <a:buSzPct val="100000"/>
              <a:buFont typeface="Arial"/>
              <a:buNone/>
              <a:defRPr b="1" baseline="0" i="0" sz="4800" u="none" cap="none" strike="noStrike">
                <a:solidFill>
                  <a:schemeClr val="dk1"/>
                </a:solidFill>
                <a:latin typeface="Arial"/>
                <a:ea typeface="Arial"/>
                <a:cs typeface="Arial"/>
                <a:sym typeface="Arial"/>
              </a:defRPr>
            </a:lvl5pPr>
            <a:lvl6pPr rtl="0" algn="ctr">
              <a:spcBef>
                <a:spcPts val="0"/>
              </a:spcBef>
              <a:buClr>
                <a:schemeClr val="dk1"/>
              </a:buClr>
              <a:buSzPct val="100000"/>
              <a:buFont typeface="Arial"/>
              <a:buNone/>
              <a:defRPr b="1" baseline="0" i="0" sz="4800" u="none" cap="none" strike="noStrike">
                <a:solidFill>
                  <a:schemeClr val="dk1"/>
                </a:solidFill>
                <a:latin typeface="Arial"/>
                <a:ea typeface="Arial"/>
                <a:cs typeface="Arial"/>
                <a:sym typeface="Arial"/>
              </a:defRPr>
            </a:lvl6pPr>
            <a:lvl7pPr rtl="0" algn="ctr">
              <a:spcBef>
                <a:spcPts val="0"/>
              </a:spcBef>
              <a:buClr>
                <a:schemeClr val="dk1"/>
              </a:buClr>
              <a:buSzPct val="100000"/>
              <a:buFont typeface="Arial"/>
              <a:buNone/>
              <a:defRPr b="1" baseline="0" i="0" sz="4800" u="none" cap="none" strike="noStrike">
                <a:solidFill>
                  <a:schemeClr val="dk1"/>
                </a:solidFill>
                <a:latin typeface="Arial"/>
                <a:ea typeface="Arial"/>
                <a:cs typeface="Arial"/>
                <a:sym typeface="Arial"/>
              </a:defRPr>
            </a:lvl7pPr>
            <a:lvl8pPr rtl="0" algn="ctr">
              <a:spcBef>
                <a:spcPts val="0"/>
              </a:spcBef>
              <a:buClr>
                <a:schemeClr val="dk1"/>
              </a:buClr>
              <a:buSzPct val="100000"/>
              <a:buFont typeface="Arial"/>
              <a:buNone/>
              <a:defRPr b="1" baseline="0" i="0" sz="4800" u="none" cap="none" strike="noStrike">
                <a:solidFill>
                  <a:schemeClr val="dk1"/>
                </a:solidFill>
                <a:latin typeface="Arial"/>
                <a:ea typeface="Arial"/>
                <a:cs typeface="Arial"/>
                <a:sym typeface="Arial"/>
              </a:defRPr>
            </a:lvl8pPr>
            <a:lvl9pPr rtl="0" algn="ctr">
              <a:spcBef>
                <a:spcPts val="0"/>
              </a:spcBef>
              <a:buClr>
                <a:schemeClr val="dk1"/>
              </a:buClr>
              <a:buSzPct val="100000"/>
              <a:buFont typeface="Arial"/>
              <a:buNone/>
              <a:defRPr b="1" baseline="0" i="0" sz="4800" u="none" cap="none" strike="noStrike">
                <a:solidFill>
                  <a:schemeClr val="dk1"/>
                </a:solidFill>
                <a:latin typeface="Arial"/>
                <a:ea typeface="Arial"/>
                <a:cs typeface="Arial"/>
                <a:sym typeface="Arial"/>
              </a:defRPr>
            </a:lvl9pPr>
          </a:lstStyle>
          <a:p/>
        </p:txBody>
      </p:sp>
      <p:sp>
        <p:nvSpPr>
          <p:cNvPr id="9" name="Shape 9"/>
          <p:cNvSpPr txBox="1"/>
          <p:nvPr>
            <p:ph idx="1" type="subTitle"/>
          </p:nvPr>
        </p:nvSpPr>
        <p:spPr>
          <a:xfrm>
            <a:off x="685800" y="3786737"/>
            <a:ext cx="7772400" cy="1046317"/>
          </a:xfrm>
          <a:prstGeom prst="rect">
            <a:avLst/>
          </a:prstGeom>
          <a:noFill/>
          <a:ln>
            <a:noFill/>
          </a:ln>
        </p:spPr>
        <p:txBody>
          <a:bodyPr anchorCtr="0" anchor="t" bIns="91425" lIns="91425" rIns="91425" tIns="91425"/>
          <a:lstStyle>
            <a:lvl1pPr rtl="0" algn="ctr">
              <a:lnSpc>
                <a:spcPct val="100000"/>
              </a:lnSpc>
              <a:spcBef>
                <a:spcPts val="0"/>
              </a:spcBef>
              <a:spcAft>
                <a:spcPts val="0"/>
              </a:spcAft>
              <a:buClr>
                <a:schemeClr val="dk2"/>
              </a:buClr>
              <a:buSzPct val="100000"/>
              <a:buFont typeface="Arial"/>
              <a:buNone/>
              <a:defRPr b="0" baseline="0" i="0" sz="3000" u="none" cap="none" strike="noStrike">
                <a:solidFill>
                  <a:schemeClr val="dk2"/>
                </a:solidFill>
                <a:latin typeface="Arial"/>
                <a:ea typeface="Arial"/>
                <a:cs typeface="Arial"/>
                <a:sym typeface="Arial"/>
              </a:defRPr>
            </a:lvl1pPr>
            <a:lvl2pPr rtl="0" algn="ctr">
              <a:lnSpc>
                <a:spcPct val="100000"/>
              </a:lnSpc>
              <a:spcBef>
                <a:spcPts val="0"/>
              </a:spcBef>
              <a:spcAft>
                <a:spcPts val="0"/>
              </a:spcAft>
              <a:buClr>
                <a:schemeClr val="dk2"/>
              </a:buClr>
              <a:buSzPct val="100000"/>
              <a:buFont typeface="Arial"/>
              <a:buNone/>
              <a:defRPr b="0" baseline="0" i="0" sz="3000" u="none" cap="none" strike="noStrike">
                <a:solidFill>
                  <a:schemeClr val="dk2"/>
                </a:solidFill>
                <a:latin typeface="Arial"/>
                <a:ea typeface="Arial"/>
                <a:cs typeface="Arial"/>
                <a:sym typeface="Arial"/>
              </a:defRPr>
            </a:lvl2pPr>
            <a:lvl3pPr rtl="0" algn="ctr">
              <a:lnSpc>
                <a:spcPct val="100000"/>
              </a:lnSpc>
              <a:spcBef>
                <a:spcPts val="0"/>
              </a:spcBef>
              <a:spcAft>
                <a:spcPts val="0"/>
              </a:spcAft>
              <a:buClr>
                <a:schemeClr val="dk2"/>
              </a:buClr>
              <a:buSzPct val="100000"/>
              <a:buFont typeface="Arial"/>
              <a:buNone/>
              <a:defRPr b="0" baseline="0" i="0" sz="3000" u="none" cap="none" strike="noStrike">
                <a:solidFill>
                  <a:schemeClr val="dk2"/>
                </a:solidFill>
                <a:latin typeface="Arial"/>
                <a:ea typeface="Arial"/>
                <a:cs typeface="Arial"/>
                <a:sym typeface="Arial"/>
              </a:defRPr>
            </a:lvl3pPr>
            <a:lvl4pPr rtl="0" algn="ctr">
              <a:lnSpc>
                <a:spcPct val="100000"/>
              </a:lnSpc>
              <a:spcBef>
                <a:spcPts val="0"/>
              </a:spcBef>
              <a:spcAft>
                <a:spcPts val="0"/>
              </a:spcAft>
              <a:buClr>
                <a:schemeClr val="dk2"/>
              </a:buClr>
              <a:buSzPct val="100000"/>
              <a:buFont typeface="Arial"/>
              <a:buNone/>
              <a:defRPr b="0" baseline="0" i="0" sz="3000" u="none" cap="none" strike="noStrike">
                <a:solidFill>
                  <a:schemeClr val="dk2"/>
                </a:solidFill>
                <a:latin typeface="Arial"/>
                <a:ea typeface="Arial"/>
                <a:cs typeface="Arial"/>
                <a:sym typeface="Arial"/>
              </a:defRPr>
            </a:lvl4pPr>
            <a:lvl5pPr rtl="0" algn="ctr">
              <a:lnSpc>
                <a:spcPct val="100000"/>
              </a:lnSpc>
              <a:spcBef>
                <a:spcPts val="0"/>
              </a:spcBef>
              <a:spcAft>
                <a:spcPts val="0"/>
              </a:spcAft>
              <a:buClr>
                <a:schemeClr val="dk2"/>
              </a:buClr>
              <a:buSzPct val="100000"/>
              <a:buFont typeface="Arial"/>
              <a:buNone/>
              <a:defRPr b="0" baseline="0" i="0" sz="3000" u="none" cap="none" strike="noStrike">
                <a:solidFill>
                  <a:schemeClr val="dk2"/>
                </a:solidFill>
                <a:latin typeface="Arial"/>
                <a:ea typeface="Arial"/>
                <a:cs typeface="Arial"/>
                <a:sym typeface="Arial"/>
              </a:defRPr>
            </a:lvl5pPr>
            <a:lvl6pPr rtl="0" algn="ctr">
              <a:lnSpc>
                <a:spcPct val="100000"/>
              </a:lnSpc>
              <a:spcBef>
                <a:spcPts val="0"/>
              </a:spcBef>
              <a:spcAft>
                <a:spcPts val="0"/>
              </a:spcAft>
              <a:buClr>
                <a:schemeClr val="dk2"/>
              </a:buClr>
              <a:buSzPct val="100000"/>
              <a:buFont typeface="Arial"/>
              <a:buNone/>
              <a:defRPr b="0" baseline="0" i="0" sz="3000" u="none" cap="none" strike="noStrike">
                <a:solidFill>
                  <a:schemeClr val="dk2"/>
                </a:solidFill>
                <a:latin typeface="Arial"/>
                <a:ea typeface="Arial"/>
                <a:cs typeface="Arial"/>
                <a:sym typeface="Arial"/>
              </a:defRPr>
            </a:lvl6pPr>
            <a:lvl7pPr rtl="0" algn="ctr">
              <a:lnSpc>
                <a:spcPct val="100000"/>
              </a:lnSpc>
              <a:spcBef>
                <a:spcPts val="0"/>
              </a:spcBef>
              <a:spcAft>
                <a:spcPts val="0"/>
              </a:spcAft>
              <a:buClr>
                <a:schemeClr val="dk2"/>
              </a:buClr>
              <a:buSzPct val="100000"/>
              <a:buFont typeface="Arial"/>
              <a:buNone/>
              <a:defRPr b="0" baseline="0" i="0" sz="3000" u="none" cap="none" strike="noStrike">
                <a:solidFill>
                  <a:schemeClr val="dk2"/>
                </a:solidFill>
                <a:latin typeface="Arial"/>
                <a:ea typeface="Arial"/>
                <a:cs typeface="Arial"/>
                <a:sym typeface="Arial"/>
              </a:defRPr>
            </a:lvl7pPr>
            <a:lvl8pPr rtl="0" algn="ctr">
              <a:lnSpc>
                <a:spcPct val="100000"/>
              </a:lnSpc>
              <a:spcBef>
                <a:spcPts val="0"/>
              </a:spcBef>
              <a:spcAft>
                <a:spcPts val="0"/>
              </a:spcAft>
              <a:buClr>
                <a:schemeClr val="dk2"/>
              </a:buClr>
              <a:buSzPct val="100000"/>
              <a:buFont typeface="Arial"/>
              <a:buNone/>
              <a:defRPr b="0" baseline="0" i="0" sz="3000" u="none" cap="none" strike="noStrike">
                <a:solidFill>
                  <a:schemeClr val="dk2"/>
                </a:solidFill>
                <a:latin typeface="Arial"/>
                <a:ea typeface="Arial"/>
                <a:cs typeface="Arial"/>
                <a:sym typeface="Arial"/>
              </a:defRPr>
            </a:lvl8pPr>
            <a:lvl9pPr rtl="0" algn="ctr">
              <a:lnSpc>
                <a:spcPct val="100000"/>
              </a:lnSpc>
              <a:spcBef>
                <a:spcPts val="0"/>
              </a:spcBef>
              <a:spcAft>
                <a:spcPts val="0"/>
              </a:spcAft>
              <a:buClr>
                <a:schemeClr val="dk2"/>
              </a:buClr>
              <a:buSzPct val="100000"/>
              <a:buFont typeface="Arial"/>
              <a:buNone/>
              <a:defRPr b="0" baseline="0" i="0" sz="3000" u="none" cap="none" strike="noStrike">
                <a:solidFill>
                  <a:schemeClr val="dk2"/>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0" name="Shape 10"/>
        <p:cNvGrpSpPr/>
        <p:nvPr/>
      </p:nvGrpSpPr>
      <p:grpSpPr>
        <a:xfrm>
          <a:off x="0" y="0"/>
          <a:ext cx="0" cy="0"/>
          <a:chOff x="0" y="0"/>
          <a:chExt cx="0" cy="0"/>
        </a:xfrm>
      </p:grpSpPr>
      <p:sp>
        <p:nvSpPr>
          <p:cNvPr id="11" name="Shape 11"/>
          <p:cNvSpPr txBox="1"/>
          <p:nvPr>
            <p:ph type="title"/>
          </p:nvPr>
        </p:nvSpPr>
        <p:spPr>
          <a:xfrm>
            <a:off x="457200" y="274637"/>
            <a:ext cx="8229600" cy="1143000"/>
          </a:xfrm>
          <a:prstGeom prst="rect">
            <a:avLst/>
          </a:prstGeom>
          <a:noFill/>
          <a:ln>
            <a:noFill/>
          </a:ln>
        </p:spPr>
        <p:txBody>
          <a:bodyPr anchorCtr="0" anchor="b" bIns="91425" lIns="91425" rIns="91425" tIns="91425"/>
          <a:lstStyle>
            <a:lvl1pPr rtl="0" algn="l">
              <a:spcBef>
                <a:spcPts val="0"/>
              </a:spcBef>
              <a:buSzPct val="100000"/>
              <a:buFont typeface="Arial"/>
              <a:buNone/>
              <a:defRPr b="1" sz="3600">
                <a:solidFill>
                  <a:schemeClr val="dk1"/>
                </a:solidFill>
                <a:latin typeface="Arial"/>
                <a:ea typeface="Arial"/>
                <a:cs typeface="Arial"/>
                <a:sym typeface="Arial"/>
              </a:defRPr>
            </a:lvl1pPr>
            <a:lvl2pPr rtl="0" algn="l">
              <a:spcBef>
                <a:spcPts val="0"/>
              </a:spcBef>
              <a:buSzPct val="100000"/>
              <a:buFont typeface="Arial"/>
              <a:buNone/>
              <a:defRPr b="1" sz="3600">
                <a:solidFill>
                  <a:schemeClr val="dk1"/>
                </a:solidFill>
                <a:latin typeface="Arial"/>
                <a:ea typeface="Arial"/>
                <a:cs typeface="Arial"/>
                <a:sym typeface="Arial"/>
              </a:defRPr>
            </a:lvl2pPr>
            <a:lvl3pPr rtl="0" algn="l">
              <a:spcBef>
                <a:spcPts val="0"/>
              </a:spcBef>
              <a:buSzPct val="100000"/>
              <a:buFont typeface="Arial"/>
              <a:buNone/>
              <a:defRPr b="1" sz="3600">
                <a:solidFill>
                  <a:schemeClr val="dk1"/>
                </a:solidFill>
                <a:latin typeface="Arial"/>
                <a:ea typeface="Arial"/>
                <a:cs typeface="Arial"/>
                <a:sym typeface="Arial"/>
              </a:defRPr>
            </a:lvl3pPr>
            <a:lvl4pPr rtl="0" algn="l">
              <a:spcBef>
                <a:spcPts val="0"/>
              </a:spcBef>
              <a:buSzPct val="100000"/>
              <a:buFont typeface="Arial"/>
              <a:buNone/>
              <a:defRPr b="1" sz="3600">
                <a:solidFill>
                  <a:schemeClr val="dk1"/>
                </a:solidFill>
                <a:latin typeface="Arial"/>
                <a:ea typeface="Arial"/>
                <a:cs typeface="Arial"/>
                <a:sym typeface="Arial"/>
              </a:defRPr>
            </a:lvl4pPr>
            <a:lvl5pPr rtl="0" algn="l">
              <a:spcBef>
                <a:spcPts val="0"/>
              </a:spcBef>
              <a:buSzPct val="100000"/>
              <a:buFont typeface="Arial"/>
              <a:buNone/>
              <a:defRPr b="1" sz="3600">
                <a:solidFill>
                  <a:schemeClr val="dk1"/>
                </a:solidFill>
                <a:latin typeface="Arial"/>
                <a:ea typeface="Arial"/>
                <a:cs typeface="Arial"/>
                <a:sym typeface="Arial"/>
              </a:defRPr>
            </a:lvl5pPr>
            <a:lvl6pPr rtl="0" algn="l">
              <a:spcBef>
                <a:spcPts val="0"/>
              </a:spcBef>
              <a:buSzPct val="100000"/>
              <a:buFont typeface="Arial"/>
              <a:buNone/>
              <a:defRPr b="1" sz="3600">
                <a:solidFill>
                  <a:schemeClr val="dk1"/>
                </a:solidFill>
                <a:latin typeface="Arial"/>
                <a:ea typeface="Arial"/>
                <a:cs typeface="Arial"/>
                <a:sym typeface="Arial"/>
              </a:defRPr>
            </a:lvl6pPr>
            <a:lvl7pPr rtl="0" algn="l">
              <a:spcBef>
                <a:spcPts val="0"/>
              </a:spcBef>
              <a:buSzPct val="100000"/>
              <a:buFont typeface="Arial"/>
              <a:buNone/>
              <a:defRPr b="1" sz="3600">
                <a:solidFill>
                  <a:schemeClr val="dk1"/>
                </a:solidFill>
                <a:latin typeface="Arial"/>
                <a:ea typeface="Arial"/>
                <a:cs typeface="Arial"/>
                <a:sym typeface="Arial"/>
              </a:defRPr>
            </a:lvl7pPr>
            <a:lvl8pPr rtl="0" algn="l">
              <a:spcBef>
                <a:spcPts val="0"/>
              </a:spcBef>
              <a:buSzPct val="100000"/>
              <a:buFont typeface="Arial"/>
              <a:buNone/>
              <a:defRPr b="1" sz="3600">
                <a:solidFill>
                  <a:schemeClr val="dk1"/>
                </a:solidFill>
                <a:latin typeface="Arial"/>
                <a:ea typeface="Arial"/>
                <a:cs typeface="Arial"/>
                <a:sym typeface="Arial"/>
              </a:defRPr>
            </a:lvl8pPr>
            <a:lvl9pPr rtl="0" algn="l">
              <a:spcBef>
                <a:spcPts val="0"/>
              </a:spcBef>
              <a:buSzPct val="100000"/>
              <a:buFont typeface="Arial"/>
              <a:buNone/>
              <a:defRPr b="1" sz="3600">
                <a:solidFill>
                  <a:schemeClr val="dk1"/>
                </a:solidFill>
                <a:latin typeface="Arial"/>
                <a:ea typeface="Arial"/>
                <a:cs typeface="Arial"/>
                <a:sym typeface="Arial"/>
              </a:defRPr>
            </a:lvl9pPr>
          </a:lstStyle>
          <a:p/>
        </p:txBody>
      </p:sp>
      <p:sp>
        <p:nvSpPr>
          <p:cNvPr id="12" name="Shape 12"/>
          <p:cNvSpPr txBox="1"/>
          <p:nvPr>
            <p:ph idx="1" type="body"/>
          </p:nvPr>
        </p:nvSpPr>
        <p:spPr>
          <a:xfrm>
            <a:off x="457200" y="1600200"/>
            <a:ext cx="8229600" cy="4967574"/>
          </a:xfrm>
          <a:prstGeom prst="rect">
            <a:avLst/>
          </a:prstGeom>
          <a:noFill/>
          <a:ln>
            <a:noFill/>
          </a:ln>
        </p:spPr>
        <p:txBody>
          <a:bodyPr anchorCtr="0" anchor="t" bIns="91425" lIns="91425" rIns="91425" t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3" name="Shape 13"/>
        <p:cNvGrpSpPr/>
        <p:nvPr/>
      </p:nvGrpSpPr>
      <p:grpSpPr>
        <a:xfrm>
          <a:off x="0" y="0"/>
          <a:ext cx="0" cy="0"/>
          <a:chOff x="0" y="0"/>
          <a:chExt cx="0" cy="0"/>
        </a:xfrm>
      </p:grpSpPr>
      <p:sp>
        <p:nvSpPr>
          <p:cNvPr id="14" name="Shape 14"/>
          <p:cNvSpPr txBox="1"/>
          <p:nvPr>
            <p:ph type="title"/>
          </p:nvPr>
        </p:nvSpPr>
        <p:spPr>
          <a:xfrm>
            <a:off x="457200" y="274637"/>
            <a:ext cx="8229600" cy="1143000"/>
          </a:xfrm>
          <a:prstGeom prst="rect">
            <a:avLst/>
          </a:prstGeom>
          <a:noFill/>
          <a:ln>
            <a:noFill/>
          </a:ln>
        </p:spPr>
        <p:txBody>
          <a:bodyPr anchorCtr="0" anchor="b" bIns="91425" lIns="91425" rIns="91425" tIns="91425"/>
          <a:lstStyle>
            <a:lvl1pPr rtl="0" algn="l">
              <a:spcBef>
                <a:spcPts val="0"/>
              </a:spcBef>
              <a:buSzPct val="100000"/>
              <a:buFont typeface="Arial"/>
              <a:buNone/>
              <a:defRPr b="1" sz="3600">
                <a:solidFill>
                  <a:schemeClr val="dk1"/>
                </a:solidFill>
                <a:latin typeface="Arial"/>
                <a:ea typeface="Arial"/>
                <a:cs typeface="Arial"/>
                <a:sym typeface="Arial"/>
              </a:defRPr>
            </a:lvl1pPr>
            <a:lvl2pPr rtl="0" algn="l">
              <a:spcBef>
                <a:spcPts val="0"/>
              </a:spcBef>
              <a:buSzPct val="100000"/>
              <a:buFont typeface="Arial"/>
              <a:buNone/>
              <a:defRPr b="1" sz="3600">
                <a:solidFill>
                  <a:schemeClr val="dk1"/>
                </a:solidFill>
                <a:latin typeface="Arial"/>
                <a:ea typeface="Arial"/>
                <a:cs typeface="Arial"/>
                <a:sym typeface="Arial"/>
              </a:defRPr>
            </a:lvl2pPr>
            <a:lvl3pPr rtl="0" algn="l">
              <a:spcBef>
                <a:spcPts val="0"/>
              </a:spcBef>
              <a:buSzPct val="100000"/>
              <a:buFont typeface="Arial"/>
              <a:buNone/>
              <a:defRPr b="1" sz="3600">
                <a:solidFill>
                  <a:schemeClr val="dk1"/>
                </a:solidFill>
                <a:latin typeface="Arial"/>
                <a:ea typeface="Arial"/>
                <a:cs typeface="Arial"/>
                <a:sym typeface="Arial"/>
              </a:defRPr>
            </a:lvl3pPr>
            <a:lvl4pPr rtl="0" algn="l">
              <a:spcBef>
                <a:spcPts val="0"/>
              </a:spcBef>
              <a:buSzPct val="100000"/>
              <a:buFont typeface="Arial"/>
              <a:buNone/>
              <a:defRPr b="1" sz="3600">
                <a:solidFill>
                  <a:schemeClr val="dk1"/>
                </a:solidFill>
                <a:latin typeface="Arial"/>
                <a:ea typeface="Arial"/>
                <a:cs typeface="Arial"/>
                <a:sym typeface="Arial"/>
              </a:defRPr>
            </a:lvl4pPr>
            <a:lvl5pPr rtl="0" algn="l">
              <a:spcBef>
                <a:spcPts val="0"/>
              </a:spcBef>
              <a:buSzPct val="100000"/>
              <a:buFont typeface="Arial"/>
              <a:buNone/>
              <a:defRPr b="1" sz="3600">
                <a:solidFill>
                  <a:schemeClr val="dk1"/>
                </a:solidFill>
                <a:latin typeface="Arial"/>
                <a:ea typeface="Arial"/>
                <a:cs typeface="Arial"/>
                <a:sym typeface="Arial"/>
              </a:defRPr>
            </a:lvl5pPr>
            <a:lvl6pPr rtl="0" algn="l">
              <a:spcBef>
                <a:spcPts val="0"/>
              </a:spcBef>
              <a:buSzPct val="100000"/>
              <a:buFont typeface="Arial"/>
              <a:buNone/>
              <a:defRPr b="1" sz="3600">
                <a:solidFill>
                  <a:schemeClr val="dk1"/>
                </a:solidFill>
                <a:latin typeface="Arial"/>
                <a:ea typeface="Arial"/>
                <a:cs typeface="Arial"/>
                <a:sym typeface="Arial"/>
              </a:defRPr>
            </a:lvl6pPr>
            <a:lvl7pPr rtl="0" algn="l">
              <a:spcBef>
                <a:spcPts val="0"/>
              </a:spcBef>
              <a:buSzPct val="100000"/>
              <a:buFont typeface="Arial"/>
              <a:buNone/>
              <a:defRPr b="1" sz="3600">
                <a:solidFill>
                  <a:schemeClr val="dk1"/>
                </a:solidFill>
                <a:latin typeface="Arial"/>
                <a:ea typeface="Arial"/>
                <a:cs typeface="Arial"/>
                <a:sym typeface="Arial"/>
              </a:defRPr>
            </a:lvl7pPr>
            <a:lvl8pPr rtl="0" algn="l">
              <a:spcBef>
                <a:spcPts val="0"/>
              </a:spcBef>
              <a:buSzPct val="100000"/>
              <a:buFont typeface="Arial"/>
              <a:buNone/>
              <a:defRPr b="1" sz="3600">
                <a:solidFill>
                  <a:schemeClr val="dk1"/>
                </a:solidFill>
                <a:latin typeface="Arial"/>
                <a:ea typeface="Arial"/>
                <a:cs typeface="Arial"/>
                <a:sym typeface="Arial"/>
              </a:defRPr>
            </a:lvl8pPr>
            <a:lvl9pPr rtl="0" algn="l">
              <a:spcBef>
                <a:spcPts val="0"/>
              </a:spcBef>
              <a:buSzPct val="100000"/>
              <a:buFont typeface="Arial"/>
              <a:buNone/>
              <a:defRPr b="1" sz="3600">
                <a:solidFill>
                  <a:schemeClr val="dk1"/>
                </a:solidFill>
                <a:latin typeface="Arial"/>
                <a:ea typeface="Arial"/>
                <a:cs typeface="Arial"/>
                <a:sym typeface="Arial"/>
              </a:defRPr>
            </a:lvl9pPr>
          </a:lstStyle>
          <a:p/>
        </p:txBody>
      </p:sp>
      <p:sp>
        <p:nvSpPr>
          <p:cNvPr id="15" name="Shape 15"/>
          <p:cNvSpPr txBox="1"/>
          <p:nvPr>
            <p:ph idx="1" type="body"/>
          </p:nvPr>
        </p:nvSpPr>
        <p:spPr>
          <a:xfrm>
            <a:off x="457200" y="1600200"/>
            <a:ext cx="3994525" cy="4967574"/>
          </a:xfrm>
          <a:prstGeom prst="rect">
            <a:avLst/>
          </a:prstGeom>
          <a:noFill/>
          <a:ln>
            <a:noFill/>
          </a:ln>
        </p:spPr>
        <p:txBody>
          <a:bodyPr anchorCtr="0" anchor="t" bIns="91425" lIns="91425" rIns="91425" t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p:txBody>
      </p:sp>
      <p:sp>
        <p:nvSpPr>
          <p:cNvPr id="16" name="Shape 16"/>
          <p:cNvSpPr txBox="1"/>
          <p:nvPr>
            <p:ph idx="2" type="body"/>
          </p:nvPr>
        </p:nvSpPr>
        <p:spPr>
          <a:xfrm>
            <a:off x="4692273" y="1600200"/>
            <a:ext cx="3994525" cy="4967574"/>
          </a:xfrm>
          <a:prstGeom prst="rect">
            <a:avLst/>
          </a:prstGeom>
          <a:noFill/>
          <a:ln>
            <a:noFill/>
          </a:ln>
        </p:spPr>
        <p:txBody>
          <a:bodyPr anchorCtr="0" anchor="t" bIns="91425" lIns="91425" rIns="91425" t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7" name="Shape 17"/>
        <p:cNvGrpSpPr/>
        <p:nvPr/>
      </p:nvGrpSpPr>
      <p:grpSpPr>
        <a:xfrm>
          <a:off x="0" y="0"/>
          <a:ext cx="0" cy="0"/>
          <a:chOff x="0" y="0"/>
          <a:chExt cx="0" cy="0"/>
        </a:xfrm>
      </p:grpSpPr>
      <p:sp>
        <p:nvSpPr>
          <p:cNvPr id="18" name="Shape 18"/>
          <p:cNvSpPr txBox="1"/>
          <p:nvPr>
            <p:ph type="title"/>
          </p:nvPr>
        </p:nvSpPr>
        <p:spPr>
          <a:xfrm>
            <a:off x="457200" y="274637"/>
            <a:ext cx="8229600" cy="1143000"/>
          </a:xfrm>
          <a:prstGeom prst="rect">
            <a:avLst/>
          </a:prstGeom>
          <a:noFill/>
          <a:ln>
            <a:noFill/>
          </a:ln>
        </p:spPr>
        <p:txBody>
          <a:bodyPr anchorCtr="0" anchor="b" bIns="91425" lIns="91425" rIns="91425" tIns="91425"/>
          <a:lstStyle>
            <a:lvl1pPr rtl="0" algn="l">
              <a:spcBef>
                <a:spcPts val="0"/>
              </a:spcBef>
              <a:buSzPct val="100000"/>
              <a:buFont typeface="Arial"/>
              <a:buNone/>
              <a:defRPr b="1" sz="3600">
                <a:solidFill>
                  <a:schemeClr val="dk1"/>
                </a:solidFill>
                <a:latin typeface="Arial"/>
                <a:ea typeface="Arial"/>
                <a:cs typeface="Arial"/>
                <a:sym typeface="Arial"/>
              </a:defRPr>
            </a:lvl1pPr>
            <a:lvl2pPr rtl="0" algn="l">
              <a:spcBef>
                <a:spcPts val="0"/>
              </a:spcBef>
              <a:buSzPct val="100000"/>
              <a:buFont typeface="Arial"/>
              <a:buNone/>
              <a:defRPr b="1" sz="3600">
                <a:solidFill>
                  <a:schemeClr val="dk1"/>
                </a:solidFill>
                <a:latin typeface="Arial"/>
                <a:ea typeface="Arial"/>
                <a:cs typeface="Arial"/>
                <a:sym typeface="Arial"/>
              </a:defRPr>
            </a:lvl2pPr>
            <a:lvl3pPr rtl="0" algn="l">
              <a:spcBef>
                <a:spcPts val="0"/>
              </a:spcBef>
              <a:buSzPct val="100000"/>
              <a:buFont typeface="Arial"/>
              <a:buNone/>
              <a:defRPr b="1" sz="3600">
                <a:solidFill>
                  <a:schemeClr val="dk1"/>
                </a:solidFill>
                <a:latin typeface="Arial"/>
                <a:ea typeface="Arial"/>
                <a:cs typeface="Arial"/>
                <a:sym typeface="Arial"/>
              </a:defRPr>
            </a:lvl3pPr>
            <a:lvl4pPr rtl="0" algn="l">
              <a:spcBef>
                <a:spcPts val="0"/>
              </a:spcBef>
              <a:buSzPct val="100000"/>
              <a:buFont typeface="Arial"/>
              <a:buNone/>
              <a:defRPr b="1" sz="3600">
                <a:solidFill>
                  <a:schemeClr val="dk1"/>
                </a:solidFill>
                <a:latin typeface="Arial"/>
                <a:ea typeface="Arial"/>
                <a:cs typeface="Arial"/>
                <a:sym typeface="Arial"/>
              </a:defRPr>
            </a:lvl4pPr>
            <a:lvl5pPr rtl="0" algn="l">
              <a:spcBef>
                <a:spcPts val="0"/>
              </a:spcBef>
              <a:buSzPct val="100000"/>
              <a:buFont typeface="Arial"/>
              <a:buNone/>
              <a:defRPr b="1" sz="3600">
                <a:solidFill>
                  <a:schemeClr val="dk1"/>
                </a:solidFill>
                <a:latin typeface="Arial"/>
                <a:ea typeface="Arial"/>
                <a:cs typeface="Arial"/>
                <a:sym typeface="Arial"/>
              </a:defRPr>
            </a:lvl5pPr>
            <a:lvl6pPr rtl="0" algn="l">
              <a:spcBef>
                <a:spcPts val="0"/>
              </a:spcBef>
              <a:buSzPct val="100000"/>
              <a:buFont typeface="Arial"/>
              <a:buNone/>
              <a:defRPr b="1" sz="3600">
                <a:solidFill>
                  <a:schemeClr val="dk1"/>
                </a:solidFill>
                <a:latin typeface="Arial"/>
                <a:ea typeface="Arial"/>
                <a:cs typeface="Arial"/>
                <a:sym typeface="Arial"/>
              </a:defRPr>
            </a:lvl6pPr>
            <a:lvl7pPr rtl="0" algn="l">
              <a:spcBef>
                <a:spcPts val="0"/>
              </a:spcBef>
              <a:buSzPct val="100000"/>
              <a:buFont typeface="Arial"/>
              <a:buNone/>
              <a:defRPr b="1" sz="3600">
                <a:solidFill>
                  <a:schemeClr val="dk1"/>
                </a:solidFill>
                <a:latin typeface="Arial"/>
                <a:ea typeface="Arial"/>
                <a:cs typeface="Arial"/>
                <a:sym typeface="Arial"/>
              </a:defRPr>
            </a:lvl7pPr>
            <a:lvl8pPr rtl="0" algn="l">
              <a:spcBef>
                <a:spcPts val="0"/>
              </a:spcBef>
              <a:buSzPct val="100000"/>
              <a:buFont typeface="Arial"/>
              <a:buNone/>
              <a:defRPr b="1" sz="3600">
                <a:solidFill>
                  <a:schemeClr val="dk1"/>
                </a:solidFill>
                <a:latin typeface="Arial"/>
                <a:ea typeface="Arial"/>
                <a:cs typeface="Arial"/>
                <a:sym typeface="Arial"/>
              </a:defRPr>
            </a:lvl8pPr>
            <a:lvl9pPr rtl="0" algn="l">
              <a:spcBef>
                <a:spcPts val="0"/>
              </a:spcBef>
              <a:buSzPct val="100000"/>
              <a:buFont typeface="Arial"/>
              <a:buNone/>
              <a:defRPr b="1" sz="3600">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19" name="Shape 19"/>
        <p:cNvGrpSpPr/>
        <p:nvPr/>
      </p:nvGrpSpPr>
      <p:grpSpPr>
        <a:xfrm>
          <a:off x="0" y="0"/>
          <a:ext cx="0" cy="0"/>
          <a:chOff x="0" y="0"/>
          <a:chExt cx="0" cy="0"/>
        </a:xfrm>
      </p:grpSpPr>
      <p:sp>
        <p:nvSpPr>
          <p:cNvPr id="20" name="Shape 20"/>
          <p:cNvSpPr txBox="1"/>
          <p:nvPr>
            <p:ph idx="1" type="body"/>
          </p:nvPr>
        </p:nvSpPr>
        <p:spPr>
          <a:xfrm>
            <a:off x="457200" y="5875078"/>
            <a:ext cx="8229600" cy="692693"/>
          </a:xfrm>
          <a:prstGeom prst="rect">
            <a:avLst/>
          </a:prstGeom>
          <a:noFill/>
          <a:ln>
            <a:noFill/>
          </a:ln>
        </p:spPr>
        <p:txBody>
          <a:bodyPr anchorCtr="0" anchor="t" bIns="91425" lIns="91425" rIns="91425" tIns="91425"/>
          <a:lstStyle>
            <a:lvl1pPr rtl="0" algn="ctr">
              <a:lnSpc>
                <a:spcPct val="100000"/>
              </a:lnSpc>
              <a:spcBef>
                <a:spcPts val="360"/>
              </a:spcBef>
              <a:spcAft>
                <a:spcPts val="0"/>
              </a:spcAft>
              <a:buClr>
                <a:schemeClr val="dk1"/>
              </a:buClr>
              <a:buSzPct val="100000"/>
              <a:buFont typeface="Arial"/>
              <a:buChar char="●"/>
              <a:defRPr sz="1800">
                <a:solidFill>
                  <a:schemeClr val="dk1"/>
                </a:solidFill>
              </a:defRPr>
            </a:lvl1pPr>
            <a:lvl2pPr rtl="0" algn="ctr">
              <a:lnSpc>
                <a:spcPct val="100000"/>
              </a:lnSpc>
              <a:spcBef>
                <a:spcPts val="360"/>
              </a:spcBef>
              <a:spcAft>
                <a:spcPts val="0"/>
              </a:spcAft>
              <a:buClr>
                <a:schemeClr val="dk1"/>
              </a:buClr>
              <a:buSzPct val="100000"/>
              <a:buFont typeface="Courier New"/>
              <a:buChar char="o"/>
              <a:defRPr sz="1800">
                <a:solidFill>
                  <a:schemeClr val="dk1"/>
                </a:solidFill>
              </a:defRPr>
            </a:lvl2pPr>
            <a:lvl3pPr rtl="0" algn="ctr">
              <a:lnSpc>
                <a:spcPct val="100000"/>
              </a:lnSpc>
              <a:spcBef>
                <a:spcPts val="360"/>
              </a:spcBef>
              <a:spcAft>
                <a:spcPts val="0"/>
              </a:spcAft>
              <a:buClr>
                <a:schemeClr val="dk1"/>
              </a:buClr>
              <a:buSzPct val="100000"/>
              <a:buFont typeface="Wingdings"/>
              <a:buChar char="§"/>
              <a:defRPr sz="1800">
                <a:solidFill>
                  <a:schemeClr val="dk1"/>
                </a:solidFill>
              </a:defRPr>
            </a:lvl3pPr>
            <a:lvl4pPr rtl="0" algn="ctr">
              <a:lnSpc>
                <a:spcPct val="100000"/>
              </a:lnSpc>
              <a:spcBef>
                <a:spcPts val="360"/>
              </a:spcBef>
              <a:spcAft>
                <a:spcPts val="0"/>
              </a:spcAft>
              <a:buClr>
                <a:schemeClr val="dk1"/>
              </a:buClr>
              <a:buSzPct val="100000"/>
              <a:buFont typeface="Arial"/>
              <a:buChar char="●"/>
              <a:defRPr sz="1800">
                <a:solidFill>
                  <a:schemeClr val="dk1"/>
                </a:solidFill>
              </a:defRPr>
            </a:lvl4pPr>
            <a:lvl5pPr rtl="0" algn="ctr">
              <a:lnSpc>
                <a:spcPct val="100000"/>
              </a:lnSpc>
              <a:spcBef>
                <a:spcPts val="360"/>
              </a:spcBef>
              <a:spcAft>
                <a:spcPts val="0"/>
              </a:spcAft>
              <a:buClr>
                <a:schemeClr val="dk1"/>
              </a:buClr>
              <a:buSzPct val="100000"/>
              <a:buFont typeface="Courier New"/>
              <a:buChar char="o"/>
              <a:defRPr sz="1800">
                <a:solidFill>
                  <a:schemeClr val="dk1"/>
                </a:solidFill>
              </a:defRPr>
            </a:lvl5pPr>
            <a:lvl6pPr rtl="0" algn="ctr">
              <a:lnSpc>
                <a:spcPct val="100000"/>
              </a:lnSpc>
              <a:spcBef>
                <a:spcPts val="360"/>
              </a:spcBef>
              <a:spcAft>
                <a:spcPts val="0"/>
              </a:spcAft>
              <a:buClr>
                <a:schemeClr val="dk1"/>
              </a:buClr>
              <a:buSzPct val="100000"/>
              <a:buFont typeface="Wingdings"/>
              <a:buChar char="§"/>
              <a:defRPr sz="1800">
                <a:solidFill>
                  <a:schemeClr val="dk1"/>
                </a:solidFill>
              </a:defRPr>
            </a:lvl6pPr>
            <a:lvl7pPr rtl="0" algn="ctr">
              <a:lnSpc>
                <a:spcPct val="100000"/>
              </a:lnSpc>
              <a:spcBef>
                <a:spcPts val="360"/>
              </a:spcBef>
              <a:spcAft>
                <a:spcPts val="0"/>
              </a:spcAft>
              <a:buClr>
                <a:schemeClr val="dk1"/>
              </a:buClr>
              <a:buSzPct val="100000"/>
              <a:buFont typeface="Arial"/>
              <a:buChar char="●"/>
              <a:defRPr sz="1800">
                <a:solidFill>
                  <a:schemeClr val="dk1"/>
                </a:solidFill>
              </a:defRPr>
            </a:lvl7pPr>
            <a:lvl8pPr rtl="0" algn="ctr">
              <a:lnSpc>
                <a:spcPct val="100000"/>
              </a:lnSpc>
              <a:spcBef>
                <a:spcPts val="360"/>
              </a:spcBef>
              <a:spcAft>
                <a:spcPts val="0"/>
              </a:spcAft>
              <a:buClr>
                <a:schemeClr val="dk1"/>
              </a:buClr>
              <a:buSzPct val="100000"/>
              <a:buFont typeface="Courier New"/>
              <a:buChar char="o"/>
              <a:defRPr sz="1800">
                <a:solidFill>
                  <a:schemeClr val="dk1"/>
                </a:solidFill>
              </a:defRPr>
            </a:lvl8pPr>
            <a:lvl9pPr rtl="0" algn="ctr">
              <a:lnSpc>
                <a:spcPct val="100000"/>
              </a:lnSpc>
              <a:spcBef>
                <a:spcPts val="360"/>
              </a:spcBef>
              <a:spcAft>
                <a:spcPts val="0"/>
              </a:spcAft>
              <a:buClr>
                <a:schemeClr val="dk1"/>
              </a:buClr>
              <a:buSzPct val="100000"/>
              <a:buFont typeface="Wingdings"/>
              <a:buChar char="§"/>
              <a:defRPr sz="1800">
                <a:solidFill>
                  <a:schemeClr val="dk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1" name="Shape 2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0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alphaModFix/>
          </a:blip>
          <a:stretch>
            <a:fillRect/>
          </a:stretch>
        </a:blipFill>
      </p:bgPr>
    </p:bg>
    <p:spTree>
      <p:nvGrpSpPr>
        <p:cNvPr id="4" name="Shape 4"/>
        <p:cNvGrpSpPr/>
        <p:nvPr/>
      </p:nvGrpSpPr>
      <p:grpSpPr>
        <a:xfrm>
          <a:off x="0" y="0"/>
          <a:ext cx="0" cy="0"/>
          <a:chOff x="0" y="0"/>
          <a:chExt cx="0" cy="0"/>
        </a:xfrm>
      </p:grpSpPr>
      <p:sp>
        <p:nvSpPr>
          <p:cNvPr id="5" name="Shape 5"/>
          <p:cNvSpPr txBox="1"/>
          <p:nvPr>
            <p:ph type="title"/>
          </p:nvPr>
        </p:nvSpPr>
        <p:spPr>
          <a:xfrm>
            <a:off x="457200" y="274637"/>
            <a:ext cx="8229600" cy="1143000"/>
          </a:xfrm>
          <a:prstGeom prst="rect">
            <a:avLst/>
          </a:prstGeom>
          <a:noFill/>
          <a:ln>
            <a:noFill/>
          </a:ln>
        </p:spPr>
        <p:txBody>
          <a:bodyPr anchorCtr="0" anchor="b" bIns="91425" lIns="91425" rIns="91425" tIns="91425"/>
          <a:lstStyle>
            <a:lvl1pPr rtl="0" algn="l">
              <a:spcBef>
                <a:spcPts val="0"/>
              </a:spcBef>
              <a:buClr>
                <a:schemeClr val="dk1"/>
              </a:buClr>
              <a:buSzPct val="100000"/>
              <a:buFont typeface="Arial"/>
              <a:buNone/>
              <a:defRPr b="1" baseline="0" i="0" sz="3600" u="none" cap="none" strike="noStrike">
                <a:solidFill>
                  <a:schemeClr val="dk1"/>
                </a:solidFill>
                <a:latin typeface="Arial"/>
                <a:ea typeface="Arial"/>
                <a:cs typeface="Arial"/>
                <a:sym typeface="Arial"/>
              </a:defRPr>
            </a:lvl1pPr>
            <a:lvl2pPr rtl="0" algn="l">
              <a:spcBef>
                <a:spcPts val="0"/>
              </a:spcBef>
              <a:buClr>
                <a:schemeClr val="dk1"/>
              </a:buClr>
              <a:buSzPct val="100000"/>
              <a:buFont typeface="Arial"/>
              <a:buNone/>
              <a:defRPr b="1" baseline="0" i="0" sz="3600" u="none" cap="none" strike="noStrike">
                <a:solidFill>
                  <a:schemeClr val="dk1"/>
                </a:solidFill>
                <a:latin typeface="Arial"/>
                <a:ea typeface="Arial"/>
                <a:cs typeface="Arial"/>
                <a:sym typeface="Arial"/>
              </a:defRPr>
            </a:lvl2pPr>
            <a:lvl3pPr rtl="0" algn="l">
              <a:spcBef>
                <a:spcPts val="0"/>
              </a:spcBef>
              <a:buClr>
                <a:schemeClr val="dk1"/>
              </a:buClr>
              <a:buSzPct val="100000"/>
              <a:buFont typeface="Arial"/>
              <a:buNone/>
              <a:defRPr b="1" baseline="0" i="0" sz="3600" u="none" cap="none" strike="noStrike">
                <a:solidFill>
                  <a:schemeClr val="dk1"/>
                </a:solidFill>
                <a:latin typeface="Arial"/>
                <a:ea typeface="Arial"/>
                <a:cs typeface="Arial"/>
                <a:sym typeface="Arial"/>
              </a:defRPr>
            </a:lvl3pPr>
            <a:lvl4pPr rtl="0" algn="l">
              <a:spcBef>
                <a:spcPts val="0"/>
              </a:spcBef>
              <a:buClr>
                <a:schemeClr val="dk1"/>
              </a:buClr>
              <a:buSzPct val="100000"/>
              <a:buFont typeface="Arial"/>
              <a:buNone/>
              <a:defRPr b="1" baseline="0" i="0" sz="3600" u="none" cap="none" strike="noStrike">
                <a:solidFill>
                  <a:schemeClr val="dk1"/>
                </a:solidFill>
                <a:latin typeface="Arial"/>
                <a:ea typeface="Arial"/>
                <a:cs typeface="Arial"/>
                <a:sym typeface="Arial"/>
              </a:defRPr>
            </a:lvl4pPr>
            <a:lvl5pPr rtl="0" algn="l">
              <a:spcBef>
                <a:spcPts val="0"/>
              </a:spcBef>
              <a:buClr>
                <a:schemeClr val="dk1"/>
              </a:buClr>
              <a:buSzPct val="100000"/>
              <a:buFont typeface="Arial"/>
              <a:buNone/>
              <a:defRPr b="1" baseline="0" i="0" sz="3600" u="none" cap="none" strike="noStrike">
                <a:solidFill>
                  <a:schemeClr val="dk1"/>
                </a:solidFill>
                <a:latin typeface="Arial"/>
                <a:ea typeface="Arial"/>
                <a:cs typeface="Arial"/>
                <a:sym typeface="Arial"/>
              </a:defRPr>
            </a:lvl5pPr>
            <a:lvl6pPr rtl="0" algn="l">
              <a:spcBef>
                <a:spcPts val="0"/>
              </a:spcBef>
              <a:buClr>
                <a:schemeClr val="dk1"/>
              </a:buClr>
              <a:buSzPct val="100000"/>
              <a:buFont typeface="Arial"/>
              <a:buNone/>
              <a:defRPr b="1" baseline="0" i="0" sz="3600" u="none" cap="none" strike="noStrike">
                <a:solidFill>
                  <a:schemeClr val="dk1"/>
                </a:solidFill>
                <a:latin typeface="Arial"/>
                <a:ea typeface="Arial"/>
                <a:cs typeface="Arial"/>
                <a:sym typeface="Arial"/>
              </a:defRPr>
            </a:lvl6pPr>
            <a:lvl7pPr rtl="0" algn="l">
              <a:spcBef>
                <a:spcPts val="0"/>
              </a:spcBef>
              <a:buClr>
                <a:schemeClr val="dk1"/>
              </a:buClr>
              <a:buSzPct val="100000"/>
              <a:buFont typeface="Arial"/>
              <a:buNone/>
              <a:defRPr b="1" baseline="0" i="0" sz="3600" u="none" cap="none" strike="noStrike">
                <a:solidFill>
                  <a:schemeClr val="dk1"/>
                </a:solidFill>
                <a:latin typeface="Arial"/>
                <a:ea typeface="Arial"/>
                <a:cs typeface="Arial"/>
                <a:sym typeface="Arial"/>
              </a:defRPr>
            </a:lvl7pPr>
            <a:lvl8pPr rtl="0" algn="l">
              <a:spcBef>
                <a:spcPts val="0"/>
              </a:spcBef>
              <a:buClr>
                <a:schemeClr val="dk1"/>
              </a:buClr>
              <a:buSzPct val="100000"/>
              <a:buFont typeface="Arial"/>
              <a:buNone/>
              <a:defRPr b="1" baseline="0" i="0" sz="3600" u="none" cap="none" strike="noStrike">
                <a:solidFill>
                  <a:schemeClr val="dk1"/>
                </a:solidFill>
                <a:latin typeface="Arial"/>
                <a:ea typeface="Arial"/>
                <a:cs typeface="Arial"/>
                <a:sym typeface="Arial"/>
              </a:defRPr>
            </a:lvl8pPr>
            <a:lvl9pPr rtl="0" algn="l">
              <a:spcBef>
                <a:spcPts val="0"/>
              </a:spcBef>
              <a:buClr>
                <a:schemeClr val="dk1"/>
              </a:buClr>
              <a:buSzPct val="100000"/>
              <a:buFont typeface="Arial"/>
              <a:buNone/>
              <a:defRPr b="1" baseline="0" i="0" sz="3600" u="none" cap="none" strike="noStrike">
                <a:solidFill>
                  <a:schemeClr val="dk1"/>
                </a:solidFill>
                <a:latin typeface="Arial"/>
                <a:ea typeface="Arial"/>
                <a:cs typeface="Arial"/>
                <a:sym typeface="Arial"/>
              </a:defRPr>
            </a:lvl9pPr>
          </a:lstStyle>
          <a:p/>
        </p:txBody>
      </p:sp>
      <p:sp>
        <p:nvSpPr>
          <p:cNvPr id="6" name="Shape 6"/>
          <p:cNvSpPr txBox="1"/>
          <p:nvPr>
            <p:ph idx="1" type="body"/>
          </p:nvPr>
        </p:nvSpPr>
        <p:spPr>
          <a:xfrm>
            <a:off x="457200" y="1600200"/>
            <a:ext cx="8229600" cy="4967574"/>
          </a:xfrm>
          <a:prstGeom prst="rect">
            <a:avLst/>
          </a:prstGeom>
          <a:noFill/>
          <a:ln>
            <a:noFill/>
          </a:ln>
        </p:spPr>
        <p:txBody>
          <a:bodyPr anchorCtr="0" anchor="t" bIns="91425" lIns="91425" rIns="91425" tIns="91425"/>
          <a:lstStyle>
            <a:lvl1pPr rtl="0" algn="l">
              <a:spcBef>
                <a:spcPts val="600"/>
              </a:spcBef>
              <a:buClr>
                <a:schemeClr val="dk1"/>
              </a:buClr>
              <a:buSzPct val="100000"/>
              <a:buFont typeface="Arial"/>
              <a:buChar char="●"/>
              <a:defRPr b="0" baseline="0" i="0" sz="3000" u="none" cap="none" strike="noStrike">
                <a:solidFill>
                  <a:schemeClr val="dk1"/>
                </a:solidFill>
                <a:latin typeface="Arial"/>
                <a:ea typeface="Arial"/>
                <a:cs typeface="Arial"/>
                <a:sym typeface="Arial"/>
              </a:defRPr>
            </a:lvl1pPr>
            <a:lvl2pPr rtl="0" algn="l">
              <a:spcBef>
                <a:spcPts val="480"/>
              </a:spcBef>
              <a:buClr>
                <a:schemeClr val="dk1"/>
              </a:buClr>
              <a:buSzPct val="100000"/>
              <a:buFont typeface="Courier New"/>
              <a:buChar char="o"/>
              <a:defRPr b="0" baseline="0" i="0" sz="2400" u="none" cap="none" strike="noStrike">
                <a:solidFill>
                  <a:schemeClr val="dk1"/>
                </a:solidFill>
                <a:latin typeface="Arial"/>
                <a:ea typeface="Arial"/>
                <a:cs typeface="Arial"/>
                <a:sym typeface="Arial"/>
              </a:defRPr>
            </a:lvl2pPr>
            <a:lvl3pPr rtl="0" algn="l">
              <a:spcBef>
                <a:spcPts val="480"/>
              </a:spcBef>
              <a:buClr>
                <a:schemeClr val="dk1"/>
              </a:buClr>
              <a:buSzPct val="100000"/>
              <a:buFont typeface="Wingdings"/>
              <a:buChar char="§"/>
              <a:defRPr b="0" baseline="0" i="0" sz="2400" u="none" cap="none" strike="noStrike">
                <a:solidFill>
                  <a:schemeClr val="dk1"/>
                </a:solidFill>
                <a:latin typeface="Arial"/>
                <a:ea typeface="Arial"/>
                <a:cs typeface="Arial"/>
                <a:sym typeface="Arial"/>
              </a:defRPr>
            </a:lvl3pPr>
            <a:lvl4pPr rtl="0" algn="l">
              <a:spcBef>
                <a:spcPts val="360"/>
              </a:spcBef>
              <a:buClr>
                <a:schemeClr val="dk1"/>
              </a:buClr>
              <a:buSzPct val="100000"/>
              <a:buFont typeface="Arial"/>
              <a:buChar char="●"/>
              <a:defRPr b="0" baseline="0" i="0" sz="1800" u="none" cap="none" strike="noStrike">
                <a:solidFill>
                  <a:schemeClr val="dk1"/>
                </a:solidFill>
                <a:latin typeface="Arial"/>
                <a:ea typeface="Arial"/>
                <a:cs typeface="Arial"/>
                <a:sym typeface="Arial"/>
              </a:defRPr>
            </a:lvl4pPr>
            <a:lvl5pPr rtl="0" algn="l">
              <a:spcBef>
                <a:spcPts val="360"/>
              </a:spcBef>
              <a:buClr>
                <a:schemeClr val="dk1"/>
              </a:buClr>
              <a:buSzPct val="100000"/>
              <a:buFont typeface="Courier New"/>
              <a:buChar char="o"/>
              <a:defRPr b="0" baseline="0" i="0" sz="1800" u="none" cap="none" strike="noStrike">
                <a:solidFill>
                  <a:schemeClr val="dk1"/>
                </a:solidFill>
                <a:latin typeface="Arial"/>
                <a:ea typeface="Arial"/>
                <a:cs typeface="Arial"/>
                <a:sym typeface="Arial"/>
              </a:defRPr>
            </a:lvl5pPr>
            <a:lvl6pPr rtl="0" algn="l">
              <a:spcBef>
                <a:spcPts val="360"/>
              </a:spcBef>
              <a:buClr>
                <a:schemeClr val="dk1"/>
              </a:buClr>
              <a:buSzPct val="100000"/>
              <a:buFont typeface="Wingdings"/>
              <a:buChar char="§"/>
              <a:defRPr b="0" baseline="0" i="0" sz="1800" u="none" cap="none" strike="noStrike">
                <a:solidFill>
                  <a:schemeClr val="dk1"/>
                </a:solidFill>
                <a:latin typeface="Arial"/>
                <a:ea typeface="Arial"/>
                <a:cs typeface="Arial"/>
                <a:sym typeface="Arial"/>
              </a:defRPr>
            </a:lvl6pPr>
            <a:lvl7pPr rtl="0" algn="l">
              <a:spcBef>
                <a:spcPts val="360"/>
              </a:spcBef>
              <a:buClr>
                <a:schemeClr val="dk1"/>
              </a:buClr>
              <a:buSzPct val="100000"/>
              <a:buFont typeface="Arial"/>
              <a:buChar char="●"/>
              <a:defRPr b="0" baseline="0" i="0" sz="1800" u="none" cap="none" strike="noStrike">
                <a:solidFill>
                  <a:schemeClr val="dk1"/>
                </a:solidFill>
                <a:latin typeface="Arial"/>
                <a:ea typeface="Arial"/>
                <a:cs typeface="Arial"/>
                <a:sym typeface="Arial"/>
              </a:defRPr>
            </a:lvl7pPr>
            <a:lvl8pPr rtl="0" algn="l">
              <a:spcBef>
                <a:spcPts val="360"/>
              </a:spcBef>
              <a:buClr>
                <a:schemeClr val="dk1"/>
              </a:buClr>
              <a:buSzPct val="100000"/>
              <a:buFont typeface="Courier New"/>
              <a:buChar char="o"/>
              <a:defRPr b="0" baseline="0" i="0" sz="1800" u="none" cap="none" strike="noStrike">
                <a:solidFill>
                  <a:schemeClr val="dk1"/>
                </a:solidFill>
                <a:latin typeface="Arial"/>
                <a:ea typeface="Arial"/>
                <a:cs typeface="Arial"/>
                <a:sym typeface="Arial"/>
              </a:defRPr>
            </a:lvl8pPr>
            <a:lvl9pPr rtl="0" algn="l">
              <a:spcBef>
                <a:spcPts val="360"/>
              </a:spcBef>
              <a:buClr>
                <a:schemeClr val="dk1"/>
              </a:buClr>
              <a:buSzPct val="100000"/>
              <a:buFont typeface="Wingdings"/>
              <a:buChar char="§"/>
              <a:defRPr b="0" baseline="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Lst>
  <p:hf dt="0" ftr="0" hdr="0" sldNum="0"/>
  <p:txStyles>
    <p:title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p:titleStyle>
    <p:body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bodyStyle>
    <p:other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twitter.com/iscariotmedia" TargetMode="External"/><Relationship Id="rId4" Type="http://schemas.openxmlformats.org/officeDocument/2006/relationships/hyperlink" Target="http://www.twitter.com/deadlyblogger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04.png"/><Relationship Id="rId4" Type="http://schemas.openxmlformats.org/officeDocument/2006/relationships/image" Target="../media/image02.png"/><Relationship Id="rId5" Type="http://schemas.openxmlformats.org/officeDocument/2006/relationships/image" Target="../media/image06.png"/><Relationship Id="rId6" Type="http://schemas.openxmlformats.org/officeDocument/2006/relationships/image" Target="../media/image0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0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deadlybloggers.com" TargetMode="External"/><Relationship Id="rId4" Type="http://schemas.openxmlformats.org/officeDocument/2006/relationships/hyperlink" Target="http://www.twitter.com/deadlybloggers" TargetMode="External"/><Relationship Id="rId5" Type="http://schemas.openxmlformats.org/officeDocument/2006/relationships/hyperlink" Target="http://www.facebook.com/deadlybloggers" TargetMode="External"/><Relationship Id="rId6" Type="http://schemas.openxmlformats.org/officeDocument/2006/relationships/image" Target="../media/image0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www.blondeink.net" TargetMode="External"/><Relationship Id="rId4" Type="http://schemas.openxmlformats.org/officeDocument/2006/relationships/hyperlink" Target="http://blondeink.net/category/the-big-ink/"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 name="Shape 25"/>
        <p:cNvGrpSpPr/>
        <p:nvPr/>
      </p:nvGrpSpPr>
      <p:grpSpPr>
        <a:xfrm>
          <a:off x="0" y="0"/>
          <a:ext cx="0" cy="0"/>
          <a:chOff x="0" y="0"/>
          <a:chExt cx="0" cy="0"/>
        </a:xfrm>
      </p:grpSpPr>
      <p:sp>
        <p:nvSpPr>
          <p:cNvPr id="26" name="Shape 26"/>
          <p:cNvSpPr txBox="1"/>
          <p:nvPr>
            <p:ph idx="1" type="subTitle"/>
          </p:nvPr>
        </p:nvSpPr>
        <p:spPr>
          <a:xfrm>
            <a:off x="292500" y="4545475"/>
            <a:ext cx="8652899" cy="803699"/>
          </a:xfrm>
          <a:prstGeom prst="rect">
            <a:avLst/>
          </a:prstGeom>
        </p:spPr>
        <p:txBody>
          <a:bodyPr anchorCtr="0" anchor="t" bIns="91425" lIns="91425" rIns="91425" tIns="91425">
            <a:noAutofit/>
          </a:bodyPr>
          <a:lstStyle/>
          <a:p>
            <a:pPr lvl="0" rtl="0">
              <a:spcBef>
                <a:spcPts val="0"/>
              </a:spcBef>
              <a:buNone/>
            </a:pPr>
            <a:r>
              <a:rPr lang="en" sz="2400"/>
              <a:t>Leesa Watego</a:t>
            </a:r>
          </a:p>
          <a:p>
            <a:pPr lvl="0" rtl="0">
              <a:spcBef>
                <a:spcPts val="0"/>
              </a:spcBef>
              <a:buNone/>
            </a:pPr>
            <a:r>
              <a:rPr lang="en" sz="2400" u="sng">
                <a:solidFill>
                  <a:schemeClr val="hlink"/>
                </a:solidFill>
                <a:hlinkClick r:id="rId3"/>
              </a:rPr>
              <a:t>@IscariotMedia</a:t>
            </a:r>
            <a:r>
              <a:rPr lang="en" sz="2400"/>
              <a:t> and </a:t>
            </a:r>
            <a:r>
              <a:rPr lang="en" sz="2400" u="sng">
                <a:solidFill>
                  <a:schemeClr val="hlink"/>
                </a:solidFill>
                <a:hlinkClick r:id="rId4"/>
              </a:rPr>
              <a:t>@DeadlyBloggers</a:t>
            </a:r>
          </a:p>
        </p:txBody>
      </p:sp>
      <p:sp>
        <p:nvSpPr>
          <p:cNvPr id="27" name="Shape 27"/>
          <p:cNvSpPr txBox="1"/>
          <p:nvPr/>
        </p:nvSpPr>
        <p:spPr>
          <a:xfrm>
            <a:off x="358650" y="1305845"/>
            <a:ext cx="8520599" cy="1202399"/>
          </a:xfrm>
          <a:prstGeom prst="rect">
            <a:avLst/>
          </a:prstGeom>
          <a:noFill/>
          <a:ln>
            <a:noFill/>
          </a:ln>
        </p:spPr>
        <p:txBody>
          <a:bodyPr anchorCtr="0" anchor="b" bIns="91425" lIns="91425" rIns="91425" tIns="91425">
            <a:noAutofit/>
          </a:bodyPr>
          <a:lstStyle/>
          <a:p>
            <a:pPr lvl="0" rtl="0" algn="ctr">
              <a:lnSpc>
                <a:spcPct val="138000"/>
              </a:lnSpc>
              <a:spcBef>
                <a:spcPts val="0"/>
              </a:spcBef>
              <a:buNone/>
            </a:pPr>
            <a:r>
              <a:rPr lang="en" sz="3600">
                <a:solidFill>
                  <a:srgbClr val="000000"/>
                </a:solidFill>
                <a:highlight>
                  <a:srgbClr val="FFFFFF"/>
                </a:highlight>
                <a:latin typeface="Calibri"/>
                <a:ea typeface="Calibri"/>
                <a:cs typeface="Calibri"/>
                <a:sym typeface="Calibri"/>
              </a:rPr>
              <a:t>Taking Ownership, Building Platforms</a:t>
            </a:r>
          </a:p>
        </p:txBody>
      </p:sp>
      <p:sp>
        <p:nvSpPr>
          <p:cNvPr id="28" name="Shape 28"/>
          <p:cNvSpPr txBox="1"/>
          <p:nvPr/>
        </p:nvSpPr>
        <p:spPr>
          <a:xfrm>
            <a:off x="311700" y="2372101"/>
            <a:ext cx="8520599" cy="2113799"/>
          </a:xfrm>
          <a:prstGeom prst="rect">
            <a:avLst/>
          </a:prstGeom>
          <a:noFill/>
          <a:ln>
            <a:noFill/>
          </a:ln>
        </p:spPr>
        <p:txBody>
          <a:bodyPr anchorCtr="0" anchor="t" bIns="91425" lIns="91425" rIns="91425" tIns="91425">
            <a:noAutofit/>
          </a:bodyPr>
          <a:lstStyle/>
          <a:p>
            <a:pPr lvl="0" rtl="0" algn="ctr">
              <a:spcBef>
                <a:spcPts val="0"/>
              </a:spcBef>
              <a:buNone/>
            </a:pPr>
            <a:r>
              <a:rPr lang="en" sz="1800">
                <a:solidFill>
                  <a:srgbClr val="595959"/>
                </a:solidFill>
                <a:latin typeface="Calibri"/>
                <a:ea typeface="Calibri"/>
                <a:cs typeface="Calibri"/>
                <a:sym typeface="Calibri"/>
              </a:rPr>
              <a:t>Reterritorialising Social Media</a:t>
            </a:r>
          </a:p>
          <a:p>
            <a:pPr lvl="0" rtl="0" algn="ctr">
              <a:spcBef>
                <a:spcPts val="0"/>
              </a:spcBef>
              <a:buNone/>
            </a:pPr>
            <a:r>
              <a:rPr lang="en" sz="1800">
                <a:solidFill>
                  <a:srgbClr val="595959"/>
                </a:solidFill>
                <a:latin typeface="Calibri"/>
                <a:ea typeface="Calibri"/>
                <a:cs typeface="Calibri"/>
                <a:sym typeface="Calibri"/>
              </a:rPr>
              <a:t>FIRE: Forum for Indigenous Research Excellence</a:t>
            </a:r>
          </a:p>
          <a:p>
            <a:pPr lvl="0" rtl="0" algn="ctr">
              <a:spcBef>
                <a:spcPts val="0"/>
              </a:spcBef>
              <a:buNone/>
            </a:pPr>
            <a:r>
              <a:rPr lang="en" sz="1800">
                <a:solidFill>
                  <a:srgbClr val="595959"/>
                </a:solidFill>
                <a:latin typeface="Calibri"/>
                <a:ea typeface="Calibri"/>
                <a:cs typeface="Calibri"/>
                <a:sym typeface="Calibri"/>
              </a:rPr>
              <a:t>University of Wollongong</a:t>
            </a:r>
          </a:p>
          <a:p>
            <a:pPr lvl="0" rtl="0" algn="ctr">
              <a:spcBef>
                <a:spcPts val="0"/>
              </a:spcBef>
              <a:buNone/>
            </a:pPr>
            <a:r>
              <a:rPr lang="en" sz="1800">
                <a:solidFill>
                  <a:srgbClr val="595959"/>
                </a:solidFill>
                <a:latin typeface="Calibri"/>
                <a:ea typeface="Calibri"/>
                <a:cs typeface="Calibri"/>
                <a:sym typeface="Calibri"/>
              </a:rPr>
              <a:t>November 2015</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 name="Shape 32"/>
        <p:cNvGrpSpPr/>
        <p:nvPr/>
      </p:nvGrpSpPr>
      <p:grpSpPr>
        <a:xfrm>
          <a:off x="0" y="0"/>
          <a:ext cx="0" cy="0"/>
          <a:chOff x="0" y="0"/>
          <a:chExt cx="0" cy="0"/>
        </a:xfrm>
      </p:grpSpPr>
      <p:sp>
        <p:nvSpPr>
          <p:cNvPr id="33" name="Shape 33"/>
          <p:cNvSpPr txBox="1"/>
          <p:nvPr/>
        </p:nvSpPr>
        <p:spPr>
          <a:xfrm>
            <a:off x="282350" y="274700"/>
            <a:ext cx="8566200" cy="4258499"/>
          </a:xfrm>
          <a:prstGeom prst="rect">
            <a:avLst/>
          </a:prstGeom>
          <a:noFill/>
          <a:ln>
            <a:noFill/>
          </a:ln>
        </p:spPr>
        <p:txBody>
          <a:bodyPr anchorCtr="0" anchor="t" bIns="91425" lIns="91425" rIns="91425" tIns="91425">
            <a:noAutofit/>
          </a:bodyPr>
          <a:lstStyle/>
          <a:p>
            <a:pPr lvl="0" rtl="0">
              <a:lnSpc>
                <a:spcPct val="115000"/>
              </a:lnSpc>
              <a:spcBef>
                <a:spcPts val="0"/>
              </a:spcBef>
              <a:spcAft>
                <a:spcPts val="1600"/>
              </a:spcAft>
              <a:buNone/>
            </a:pPr>
            <a:r>
              <a:rPr lang="en" sz="2400">
                <a:solidFill>
                  <a:srgbClr val="000000"/>
                </a:solidFill>
                <a:highlight>
                  <a:srgbClr val="FFFFFF"/>
                </a:highlight>
                <a:latin typeface="Calibri"/>
                <a:ea typeface="Calibri"/>
                <a:cs typeface="Calibri"/>
                <a:sym typeface="Calibri"/>
              </a:rPr>
              <a:t>Next September it will be a decade since Facebook became available to the general public. Since that time, Indigenous Australians and Indigenous Peoples worldwide have used Facebook to connect, express, and mobilise. The ready access that an email address gave, the easy and consistent interface, and the sometimes persistent pressure of one’s peers meant that most of us have willingly given ourselves over. For most, Facebook IS the internet. For a few others however, blogging becomes a goal once they realise the gated community has limitations. This paper will raise questions about how we provide support to those wishing to expand their communication opportunities, and to begin to create their own owned spaces.</a:t>
            </a:r>
          </a:p>
          <a:p>
            <a:pPr lvl="0" rtl="0">
              <a:lnSpc>
                <a:spcPct val="115000"/>
              </a:lnSpc>
              <a:spcBef>
                <a:spcPts val="0"/>
              </a:spcBef>
              <a:spcAft>
                <a:spcPts val="1600"/>
              </a:spcAft>
              <a:buNone/>
            </a:pPr>
            <a:r>
              <a:t/>
            </a:r>
            <a:endParaRPr sz="950">
              <a:solidFill>
                <a:srgbClr val="000000"/>
              </a:solidFill>
              <a:highlight>
                <a:srgbClr val="FFFFFF"/>
              </a:highlight>
              <a:latin typeface="Calibri"/>
              <a:ea typeface="Calibri"/>
              <a:cs typeface="Calibri"/>
              <a:sym typeface="Calibri"/>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 name="Shape 37"/>
        <p:cNvGrpSpPr/>
        <p:nvPr/>
      </p:nvGrpSpPr>
      <p:grpSpPr>
        <a:xfrm>
          <a:off x="0" y="0"/>
          <a:ext cx="0" cy="0"/>
          <a:chOff x="0" y="0"/>
          <a:chExt cx="0" cy="0"/>
        </a:xfrm>
      </p:grpSpPr>
      <p:pic>
        <p:nvPicPr>
          <p:cNvPr id="38" name="Shape 38"/>
          <p:cNvPicPr preferRelativeResize="0"/>
          <p:nvPr/>
        </p:nvPicPr>
        <p:blipFill>
          <a:blip r:embed="rId3">
            <a:alphaModFix/>
          </a:blip>
          <a:stretch>
            <a:fillRect/>
          </a:stretch>
        </p:blipFill>
        <p:spPr>
          <a:xfrm>
            <a:off x="1948825" y="2955300"/>
            <a:ext cx="2447325" cy="2447325"/>
          </a:xfrm>
          <a:prstGeom prst="rect">
            <a:avLst/>
          </a:prstGeom>
          <a:noFill/>
          <a:ln>
            <a:noFill/>
          </a:ln>
        </p:spPr>
      </p:pic>
      <p:pic>
        <p:nvPicPr>
          <p:cNvPr id="39" name="Shape 39"/>
          <p:cNvPicPr preferRelativeResize="0"/>
          <p:nvPr/>
        </p:nvPicPr>
        <p:blipFill>
          <a:blip r:embed="rId4">
            <a:alphaModFix/>
          </a:blip>
          <a:stretch>
            <a:fillRect/>
          </a:stretch>
        </p:blipFill>
        <p:spPr>
          <a:xfrm>
            <a:off x="4396150" y="2937741"/>
            <a:ext cx="2447325" cy="2447303"/>
          </a:xfrm>
          <a:prstGeom prst="rect">
            <a:avLst/>
          </a:prstGeom>
          <a:noFill/>
          <a:ln>
            <a:noFill/>
          </a:ln>
        </p:spPr>
      </p:pic>
      <p:pic>
        <p:nvPicPr>
          <p:cNvPr id="40" name="Shape 40"/>
          <p:cNvPicPr preferRelativeResize="0"/>
          <p:nvPr/>
        </p:nvPicPr>
        <p:blipFill>
          <a:blip r:embed="rId5">
            <a:alphaModFix/>
          </a:blip>
          <a:stretch>
            <a:fillRect/>
          </a:stretch>
        </p:blipFill>
        <p:spPr>
          <a:xfrm>
            <a:off x="1948825" y="507975"/>
            <a:ext cx="2447325" cy="2447325"/>
          </a:xfrm>
          <a:prstGeom prst="rect">
            <a:avLst/>
          </a:prstGeom>
          <a:noFill/>
          <a:ln>
            <a:noFill/>
          </a:ln>
        </p:spPr>
      </p:pic>
      <p:pic>
        <p:nvPicPr>
          <p:cNvPr id="41" name="Shape 41"/>
          <p:cNvPicPr preferRelativeResize="0"/>
          <p:nvPr/>
        </p:nvPicPr>
        <p:blipFill>
          <a:blip r:embed="rId6">
            <a:alphaModFix/>
          </a:blip>
          <a:stretch>
            <a:fillRect/>
          </a:stretch>
        </p:blipFill>
        <p:spPr>
          <a:xfrm>
            <a:off x="4396150" y="507975"/>
            <a:ext cx="2447325" cy="2447325"/>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 name="Shape 45"/>
        <p:cNvGrpSpPr/>
        <p:nvPr/>
      </p:nvGrpSpPr>
      <p:grpSpPr>
        <a:xfrm>
          <a:off x="0" y="0"/>
          <a:ext cx="0" cy="0"/>
          <a:chOff x="0" y="0"/>
          <a:chExt cx="0" cy="0"/>
        </a:xfrm>
      </p:grpSpPr>
      <p:sp>
        <p:nvSpPr>
          <p:cNvPr id="46" name="Shape 46"/>
          <p:cNvSpPr txBox="1"/>
          <p:nvPr>
            <p:ph idx="1" type="body"/>
          </p:nvPr>
        </p:nvSpPr>
        <p:spPr>
          <a:xfrm>
            <a:off x="259625" y="1609225"/>
            <a:ext cx="8602199" cy="2251500"/>
          </a:xfrm>
          <a:prstGeom prst="rect">
            <a:avLst/>
          </a:prstGeom>
        </p:spPr>
        <p:txBody>
          <a:bodyPr anchorCtr="0" anchor="t" bIns="91425" lIns="91425" rIns="91425" tIns="91425">
            <a:noAutofit/>
          </a:bodyPr>
          <a:lstStyle/>
          <a:p>
            <a:pPr lvl="0" rtl="0" algn="ctr">
              <a:lnSpc>
                <a:spcPct val="115000"/>
              </a:lnSpc>
              <a:spcBef>
                <a:spcPts val="0"/>
              </a:spcBef>
              <a:buNone/>
            </a:pPr>
            <a:r>
              <a:rPr i="1" lang="en" sz="2400"/>
              <a:t>Current writings by Aboriginal and Torres Strait Islander people belong within a cultural and historical continuity that predates the invasion whilst utilising, adapting and challenging the written genres and forms of the colonising culture.</a:t>
            </a:r>
          </a:p>
          <a:p>
            <a:pPr lvl="0" rtl="0" algn="r">
              <a:spcBef>
                <a:spcPts val="0"/>
              </a:spcBef>
              <a:buNone/>
            </a:pPr>
            <a:r>
              <a:rPr lang="en" sz="1800"/>
              <a:t>Anita Heiss</a:t>
            </a:r>
          </a:p>
          <a:p>
            <a:pPr lvl="0" rtl="0">
              <a:spcBef>
                <a:spcPts val="0"/>
              </a:spcBef>
              <a:buNone/>
            </a:pPr>
            <a:r>
              <a:t/>
            </a:r>
            <a:endParaRPr sz="1800"/>
          </a:p>
          <a:p>
            <a:pPr>
              <a:spcBef>
                <a:spcPts val="0"/>
              </a:spcBef>
              <a:buNone/>
            </a:pPr>
            <a:r>
              <a:t/>
            </a:r>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 name="Shape 50"/>
        <p:cNvGrpSpPr/>
        <p:nvPr/>
      </p:nvGrpSpPr>
      <p:grpSpPr>
        <a:xfrm>
          <a:off x="0" y="0"/>
          <a:ext cx="0" cy="0"/>
          <a:chOff x="0" y="0"/>
          <a:chExt cx="0" cy="0"/>
        </a:xfrm>
      </p:grpSpPr>
      <p:sp>
        <p:nvSpPr>
          <p:cNvPr id="51" name="Shape 51"/>
          <p:cNvSpPr txBox="1"/>
          <p:nvPr>
            <p:ph type="title"/>
          </p:nvPr>
        </p:nvSpPr>
        <p:spPr>
          <a:xfrm>
            <a:off x="203175" y="709275"/>
            <a:ext cx="4650900" cy="516599"/>
          </a:xfrm>
          <a:prstGeom prst="rect">
            <a:avLst/>
          </a:prstGeom>
        </p:spPr>
        <p:txBody>
          <a:bodyPr anchorCtr="0" anchor="b" bIns="91425" lIns="91425" rIns="91425" tIns="91425">
            <a:noAutofit/>
          </a:bodyPr>
          <a:lstStyle/>
          <a:p>
            <a:pPr>
              <a:spcBef>
                <a:spcPts val="0"/>
              </a:spcBef>
              <a:buNone/>
            </a:pPr>
            <a:r>
              <a:rPr lang="en" sz="2400"/>
              <a:t>Representation of Indigenous People in the Media</a:t>
            </a:r>
          </a:p>
        </p:txBody>
      </p:sp>
      <p:sp>
        <p:nvSpPr>
          <p:cNvPr id="52" name="Shape 52"/>
          <p:cNvSpPr txBox="1"/>
          <p:nvPr>
            <p:ph idx="1" type="body"/>
          </p:nvPr>
        </p:nvSpPr>
        <p:spPr>
          <a:xfrm>
            <a:off x="203175" y="1310125"/>
            <a:ext cx="4397100" cy="2726700"/>
          </a:xfrm>
          <a:prstGeom prst="rect">
            <a:avLst/>
          </a:prstGeom>
        </p:spPr>
        <p:txBody>
          <a:bodyPr anchorCtr="0" anchor="t" bIns="91425" lIns="91425" rIns="91425" tIns="91425">
            <a:noAutofit/>
          </a:bodyPr>
          <a:lstStyle/>
          <a:p>
            <a:pPr indent="-342900" lvl="0" marL="457200" rtl="0">
              <a:spcBef>
                <a:spcPts val="0"/>
              </a:spcBef>
              <a:buSzPct val="100000"/>
              <a:buChar char="●"/>
            </a:pPr>
            <a:r>
              <a:rPr lang="en" sz="1800"/>
              <a:t>Representations of Aboriginal people are informed by the media. </a:t>
            </a:r>
          </a:p>
          <a:p>
            <a:pPr indent="-342900" lvl="0" marL="457200" rtl="0">
              <a:spcBef>
                <a:spcPts val="0"/>
              </a:spcBef>
              <a:buSzPct val="100000"/>
              <a:buChar char="●"/>
            </a:pPr>
            <a:r>
              <a:rPr lang="en" sz="1800"/>
              <a:t>“Theatre of pathology” Fiona Nicholls</a:t>
            </a:r>
          </a:p>
        </p:txBody>
      </p:sp>
      <p:sp>
        <p:nvSpPr>
          <p:cNvPr id="53" name="Shape 53"/>
          <p:cNvSpPr txBox="1"/>
          <p:nvPr>
            <p:ph idx="2" type="body"/>
          </p:nvPr>
        </p:nvSpPr>
        <p:spPr>
          <a:xfrm>
            <a:off x="293525" y="3020825"/>
            <a:ext cx="4306800" cy="1479299"/>
          </a:xfrm>
          <a:prstGeom prst="rect">
            <a:avLst/>
          </a:prstGeom>
        </p:spPr>
        <p:txBody>
          <a:bodyPr anchorCtr="0" anchor="t" bIns="91425" lIns="91425" rIns="91425" tIns="91425">
            <a:noAutofit/>
          </a:bodyPr>
          <a:lstStyle/>
          <a:p>
            <a:pPr lvl="0" rtl="0" algn="l">
              <a:spcBef>
                <a:spcPts val="0"/>
              </a:spcBef>
              <a:buNone/>
            </a:pPr>
            <a:r>
              <a:rPr i="1" lang="en" sz="1800"/>
              <a:t>“We have been portrayed … as negligent and abusive parents, extremely violent, sexually abusive, corrupt, alcoholic, substance abusers and bludgers on welfare, suffering from cultural disfunction …”</a:t>
            </a:r>
            <a:r>
              <a:rPr lang="en" sz="1800"/>
              <a:t> </a:t>
            </a:r>
          </a:p>
          <a:p>
            <a:pPr lvl="0" rtl="0" algn="r">
              <a:spcBef>
                <a:spcPts val="0"/>
              </a:spcBef>
              <a:buNone/>
            </a:pPr>
            <a:r>
              <a:rPr b="1" lang="en" sz="1400"/>
              <a:t>Aileen Moreton-Robinson, 2012</a:t>
            </a:r>
          </a:p>
        </p:txBody>
      </p:sp>
      <p:pic>
        <p:nvPicPr>
          <p:cNvPr id="54" name="Shape 54"/>
          <p:cNvPicPr preferRelativeResize="0"/>
          <p:nvPr/>
        </p:nvPicPr>
        <p:blipFill>
          <a:blip r:embed="rId3">
            <a:alphaModFix/>
          </a:blip>
          <a:stretch>
            <a:fillRect/>
          </a:stretch>
        </p:blipFill>
        <p:spPr>
          <a:xfrm>
            <a:off x="5119523" y="1120099"/>
            <a:ext cx="3771327" cy="2726700"/>
          </a:xfrm>
          <a:prstGeom prst="rect">
            <a:avLst/>
          </a:prstGeom>
          <a:noFill/>
          <a:ln>
            <a:noFill/>
          </a:ln>
        </p:spPr>
      </p:pic>
      <p:sp>
        <p:nvSpPr>
          <p:cNvPr id="55" name="Shape 55"/>
          <p:cNvSpPr txBox="1"/>
          <p:nvPr/>
        </p:nvSpPr>
        <p:spPr>
          <a:xfrm>
            <a:off x="5233250" y="5870250"/>
            <a:ext cx="3657600" cy="457200"/>
          </a:xfrm>
          <a:prstGeom prst="rect">
            <a:avLst/>
          </a:prstGeom>
          <a:noFill/>
          <a:ln>
            <a:noFill/>
          </a:ln>
        </p:spPr>
        <p:txBody>
          <a:bodyPr anchorCtr="0" anchor="t" bIns="91425" lIns="91425" rIns="91425" tIns="91425">
            <a:noAutofit/>
          </a:bodyPr>
          <a:lstStyle/>
          <a:p>
            <a:pPr>
              <a:spcBef>
                <a:spcPts val="0"/>
              </a:spcBef>
              <a:buNone/>
            </a:pPr>
            <a:r>
              <a:rPr lang="en" sz="600"/>
              <a:t>http://caudallure.wordpress.com/2012/01/30/racist-headline-in-tasmanian-newspaper/</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9" name="Shape 59"/>
        <p:cNvGrpSpPr/>
        <p:nvPr/>
      </p:nvGrpSpPr>
      <p:grpSpPr>
        <a:xfrm>
          <a:off x="0" y="0"/>
          <a:ext cx="0" cy="0"/>
          <a:chOff x="0" y="0"/>
          <a:chExt cx="0" cy="0"/>
        </a:xfrm>
      </p:grpSpPr>
      <p:sp>
        <p:nvSpPr>
          <p:cNvPr id="60" name="Shape 60"/>
          <p:cNvSpPr txBox="1"/>
          <p:nvPr>
            <p:ph type="title"/>
          </p:nvPr>
        </p:nvSpPr>
        <p:spPr>
          <a:xfrm>
            <a:off x="457200" y="427050"/>
            <a:ext cx="4103399" cy="572999"/>
          </a:xfrm>
          <a:prstGeom prst="rect">
            <a:avLst/>
          </a:prstGeom>
        </p:spPr>
        <p:txBody>
          <a:bodyPr anchorCtr="0" anchor="b" bIns="91425" lIns="91425" rIns="91425" tIns="91425">
            <a:noAutofit/>
          </a:bodyPr>
          <a:lstStyle/>
          <a:p>
            <a:pPr>
              <a:spcBef>
                <a:spcPts val="0"/>
              </a:spcBef>
              <a:buNone/>
            </a:pPr>
            <a:r>
              <a:rPr lang="en" sz="2400"/>
              <a:t>About Deadly Bloggers</a:t>
            </a:r>
          </a:p>
        </p:txBody>
      </p:sp>
      <p:sp>
        <p:nvSpPr>
          <p:cNvPr id="61" name="Shape 61"/>
          <p:cNvSpPr txBox="1"/>
          <p:nvPr/>
        </p:nvSpPr>
        <p:spPr>
          <a:xfrm>
            <a:off x="4328575" y="4898925"/>
            <a:ext cx="4686300" cy="1219199"/>
          </a:xfrm>
          <a:prstGeom prst="rect">
            <a:avLst/>
          </a:prstGeom>
          <a:noFill/>
          <a:ln>
            <a:noFill/>
          </a:ln>
        </p:spPr>
        <p:txBody>
          <a:bodyPr anchorCtr="0" anchor="t" bIns="91425" lIns="91425" rIns="91425" tIns="91425">
            <a:noAutofit/>
          </a:bodyPr>
          <a:lstStyle/>
          <a:p>
            <a:pPr lvl="0" rtl="0">
              <a:spcBef>
                <a:spcPts val="0"/>
              </a:spcBef>
              <a:buNone/>
            </a:pPr>
            <a:r>
              <a:rPr lang="en"/>
              <a:t>Website		</a:t>
            </a:r>
            <a:r>
              <a:rPr lang="en" u="sng">
                <a:solidFill>
                  <a:schemeClr val="hlink"/>
                </a:solidFill>
                <a:hlinkClick r:id="rId3"/>
              </a:rPr>
              <a:t>www.deadlybloggers.com</a:t>
            </a:r>
          </a:p>
          <a:p>
            <a:pPr lvl="0" rtl="0">
              <a:spcBef>
                <a:spcPts val="0"/>
              </a:spcBef>
              <a:buNone/>
            </a:pPr>
            <a:r>
              <a:rPr lang="en"/>
              <a:t>Twitter		</a:t>
            </a:r>
            <a:r>
              <a:rPr lang="en" u="sng">
                <a:solidFill>
                  <a:schemeClr val="hlink"/>
                </a:solidFill>
                <a:hlinkClick r:id="rId4"/>
              </a:rPr>
              <a:t>www.twitter.com/deadlybloggers</a:t>
            </a:r>
          </a:p>
          <a:p>
            <a:pPr lvl="0" rtl="0">
              <a:spcBef>
                <a:spcPts val="0"/>
              </a:spcBef>
              <a:buNone/>
            </a:pPr>
            <a:r>
              <a:rPr lang="en"/>
              <a:t>Facebook		</a:t>
            </a:r>
            <a:r>
              <a:rPr lang="en" u="sng">
                <a:solidFill>
                  <a:schemeClr val="hlink"/>
                </a:solidFill>
                <a:hlinkClick r:id="rId5"/>
              </a:rPr>
              <a:t>www.facebook.com/deadlybloggers</a:t>
            </a:r>
          </a:p>
        </p:txBody>
      </p:sp>
      <p:sp>
        <p:nvSpPr>
          <p:cNvPr id="62" name="Shape 62"/>
          <p:cNvSpPr txBox="1"/>
          <p:nvPr/>
        </p:nvSpPr>
        <p:spPr>
          <a:xfrm>
            <a:off x="457200" y="1117600"/>
            <a:ext cx="3454499" cy="3104400"/>
          </a:xfrm>
          <a:prstGeom prst="rect">
            <a:avLst/>
          </a:prstGeom>
          <a:noFill/>
          <a:ln>
            <a:noFill/>
          </a:ln>
        </p:spPr>
        <p:txBody>
          <a:bodyPr anchorCtr="0" anchor="t" bIns="91425" lIns="91425" rIns="91425" tIns="91425">
            <a:noAutofit/>
          </a:bodyPr>
          <a:lstStyle/>
          <a:p>
            <a:pPr lvl="0" rtl="0">
              <a:spcBef>
                <a:spcPts val="0"/>
              </a:spcBef>
              <a:buNone/>
            </a:pPr>
            <a:r>
              <a:rPr i="1" lang="en"/>
              <a:t>History -</a:t>
            </a:r>
          </a:p>
          <a:p>
            <a:pPr lvl="0" rtl="0">
              <a:spcBef>
                <a:spcPts val="0"/>
              </a:spcBef>
              <a:buNone/>
            </a:pPr>
            <a:r>
              <a:t/>
            </a:r>
            <a:endParaRPr/>
          </a:p>
          <a:p>
            <a:pPr indent="-228600" lvl="0" marL="457200" rtl="0">
              <a:spcBef>
                <a:spcPts val="0"/>
              </a:spcBef>
              <a:buAutoNum type="arabicPeriod"/>
            </a:pPr>
            <a:r>
              <a:rPr lang="en"/>
              <a:t>Began as a “blogroll” on a personal blog</a:t>
            </a:r>
          </a:p>
          <a:p>
            <a:pPr indent="-228600" lvl="0" marL="457200" rtl="0">
              <a:spcBef>
                <a:spcPts val="0"/>
              </a:spcBef>
              <a:buAutoNum type="arabicPeriod"/>
            </a:pPr>
            <a:r>
              <a:rPr lang="en"/>
              <a:t>A hashtag on Twitter</a:t>
            </a:r>
          </a:p>
          <a:p>
            <a:pPr indent="-228600" lvl="0" marL="457200" rtl="0">
              <a:spcBef>
                <a:spcPts val="0"/>
              </a:spcBef>
              <a:buAutoNum type="arabicPeriod"/>
            </a:pPr>
            <a:r>
              <a:rPr lang="en"/>
              <a:t>A blog of its own on Blogger</a:t>
            </a:r>
          </a:p>
          <a:p>
            <a:pPr indent="-228600" lvl="0" marL="457200" rtl="0">
              <a:spcBef>
                <a:spcPts val="0"/>
              </a:spcBef>
              <a:buAutoNum type="arabicPeriod"/>
            </a:pPr>
            <a:r>
              <a:rPr lang="en"/>
              <a:t>A Twitter profile</a:t>
            </a:r>
          </a:p>
          <a:p>
            <a:pPr indent="-228600" lvl="0" marL="457200" rtl="0">
              <a:spcBef>
                <a:spcPts val="0"/>
              </a:spcBef>
              <a:buAutoNum type="arabicPeriod"/>
            </a:pPr>
            <a:r>
              <a:rPr lang="en"/>
              <a:t>A Facebook page</a:t>
            </a:r>
          </a:p>
          <a:p>
            <a:pPr indent="-228600" lvl="0" marL="457200" rtl="0">
              <a:spcBef>
                <a:spcPts val="0"/>
              </a:spcBef>
              <a:buAutoNum type="arabicPeriod"/>
            </a:pPr>
            <a:r>
              <a:rPr lang="en"/>
              <a:t>A G+ Page</a:t>
            </a:r>
          </a:p>
          <a:p>
            <a:pPr indent="-228600" lvl="0" marL="457200" rtl="0">
              <a:spcBef>
                <a:spcPts val="0"/>
              </a:spcBef>
              <a:buAutoNum type="arabicPeriod"/>
            </a:pPr>
            <a:r>
              <a:rPr lang="en"/>
              <a:t>A self-hosted Wordpress site</a:t>
            </a:r>
          </a:p>
          <a:p>
            <a:pPr lvl="0" rtl="0">
              <a:spcBef>
                <a:spcPts val="0"/>
              </a:spcBef>
              <a:buNone/>
            </a:pPr>
            <a:r>
              <a:t/>
            </a:r>
            <a:endParaRPr/>
          </a:p>
          <a:p>
            <a:pPr>
              <a:spcBef>
                <a:spcPts val="0"/>
              </a:spcBef>
              <a:buNone/>
            </a:pPr>
            <a:r>
              <a:t/>
            </a:r>
            <a:endParaRPr/>
          </a:p>
        </p:txBody>
      </p:sp>
      <p:pic>
        <p:nvPicPr>
          <p:cNvPr id="63" name="Shape 63"/>
          <p:cNvPicPr preferRelativeResize="0"/>
          <p:nvPr/>
        </p:nvPicPr>
        <p:blipFill>
          <a:blip r:embed="rId6">
            <a:alphaModFix/>
          </a:blip>
          <a:stretch>
            <a:fillRect/>
          </a:stretch>
        </p:blipFill>
        <p:spPr>
          <a:xfrm>
            <a:off x="4820275" y="748623"/>
            <a:ext cx="4015124" cy="4007099"/>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7" name="Shape 67"/>
        <p:cNvGrpSpPr/>
        <p:nvPr/>
      </p:nvGrpSpPr>
      <p:grpSpPr>
        <a:xfrm>
          <a:off x="0" y="0"/>
          <a:ext cx="0" cy="0"/>
          <a:chOff x="0" y="0"/>
          <a:chExt cx="0" cy="0"/>
        </a:xfrm>
      </p:grpSpPr>
      <p:sp>
        <p:nvSpPr>
          <p:cNvPr id="68" name="Shape 68"/>
          <p:cNvSpPr txBox="1"/>
          <p:nvPr>
            <p:ph type="title"/>
          </p:nvPr>
        </p:nvSpPr>
        <p:spPr>
          <a:xfrm>
            <a:off x="553150" y="544525"/>
            <a:ext cx="7964399" cy="629400"/>
          </a:xfrm>
          <a:prstGeom prst="rect">
            <a:avLst/>
          </a:prstGeom>
        </p:spPr>
        <p:txBody>
          <a:bodyPr anchorCtr="0" anchor="b" bIns="91425" lIns="91425" rIns="91425" tIns="91425">
            <a:noAutofit/>
          </a:bodyPr>
          <a:lstStyle/>
          <a:p>
            <a:pPr>
              <a:spcBef>
                <a:spcPts val="0"/>
              </a:spcBef>
              <a:buNone/>
            </a:pPr>
            <a:r>
              <a:rPr lang="en" sz="2400"/>
              <a:t>This presentation - a research tool (survey)</a:t>
            </a:r>
          </a:p>
        </p:txBody>
      </p:sp>
      <p:sp>
        <p:nvSpPr>
          <p:cNvPr id="69" name="Shape 69"/>
          <p:cNvSpPr txBox="1"/>
          <p:nvPr>
            <p:ph idx="1" type="body"/>
          </p:nvPr>
        </p:nvSpPr>
        <p:spPr>
          <a:xfrm>
            <a:off x="5077025" y="1914475"/>
            <a:ext cx="3499799" cy="2602800"/>
          </a:xfrm>
          <a:prstGeom prst="rect">
            <a:avLst/>
          </a:prstGeom>
        </p:spPr>
        <p:txBody>
          <a:bodyPr anchorCtr="0" anchor="t" bIns="91425" lIns="91425" rIns="91425" tIns="91425">
            <a:noAutofit/>
          </a:bodyPr>
          <a:lstStyle/>
          <a:p>
            <a:pPr lvl="0" rtl="0">
              <a:spcBef>
                <a:spcPts val="0"/>
              </a:spcBef>
              <a:buNone/>
            </a:pPr>
            <a:r>
              <a:rPr lang="en" sz="1800"/>
              <a:t>Feminism, Fashion, Design, Lifestyle, Politics, Education, Indigenous Organisations, Language, Culture, Health, Well-being, Professional, Writers, Literature, Business, Arts, </a:t>
            </a:r>
          </a:p>
        </p:txBody>
      </p:sp>
      <p:sp>
        <p:nvSpPr>
          <p:cNvPr id="70" name="Shape 70"/>
          <p:cNvSpPr txBox="1"/>
          <p:nvPr>
            <p:ph idx="2" type="body"/>
          </p:nvPr>
        </p:nvSpPr>
        <p:spPr>
          <a:xfrm>
            <a:off x="316150" y="1914475"/>
            <a:ext cx="4103399" cy="3630000"/>
          </a:xfrm>
          <a:prstGeom prst="rect">
            <a:avLst/>
          </a:prstGeom>
        </p:spPr>
        <p:txBody>
          <a:bodyPr anchorCtr="0" anchor="t" bIns="91425" lIns="91425" rIns="91425" tIns="91425">
            <a:noAutofit/>
          </a:bodyPr>
          <a:lstStyle/>
          <a:p>
            <a:pPr indent="-342900" lvl="0" marL="457200" rtl="0">
              <a:spcBef>
                <a:spcPts val="0"/>
              </a:spcBef>
              <a:buSzPct val="100000"/>
              <a:buChar char="●"/>
            </a:pPr>
            <a:r>
              <a:rPr lang="en" sz="1800"/>
              <a:t>Only a small percentage of Aboriginal &amp; Torres Strait Islander people </a:t>
            </a:r>
          </a:p>
          <a:p>
            <a:pPr indent="-342900" lvl="0" marL="457200" rtl="0">
              <a:spcBef>
                <a:spcPts val="0"/>
              </a:spcBef>
              <a:buSzPct val="100000"/>
              <a:buChar char="●"/>
            </a:pPr>
            <a:r>
              <a:rPr lang="en" sz="1800"/>
              <a:t>Platforms - Blogger, Wordpress, Tumblr. Majority do not have self-hosted spaces</a:t>
            </a:r>
          </a:p>
          <a:p>
            <a:pPr indent="-342900" lvl="0" marL="457200" rtl="0">
              <a:spcBef>
                <a:spcPts val="0"/>
              </a:spcBef>
              <a:buSzPct val="100000"/>
              <a:buChar char="●"/>
            </a:pPr>
            <a:r>
              <a:rPr lang="en" sz="1800"/>
              <a:t>Small percentage have more than one blog</a:t>
            </a:r>
          </a:p>
          <a:p>
            <a:pPr indent="-342900" lvl="0" marL="457200" rtl="0">
              <a:spcBef>
                <a:spcPts val="0"/>
              </a:spcBef>
              <a:buSzPct val="100000"/>
              <a:buChar char="●"/>
            </a:pPr>
            <a:r>
              <a:rPr lang="en" sz="1800"/>
              <a:t>All self-taught. A few have attended workshops.</a:t>
            </a:r>
          </a:p>
          <a:p>
            <a:pPr lvl="0" rtl="0">
              <a:spcBef>
                <a:spcPts val="0"/>
              </a:spcBef>
              <a:buNone/>
            </a:pPr>
            <a:r>
              <a:t/>
            </a:r>
            <a:endParaRPr/>
          </a:p>
        </p:txBody>
      </p:sp>
      <p:sp>
        <p:nvSpPr>
          <p:cNvPr id="71" name="Shape 71"/>
          <p:cNvSpPr txBox="1"/>
          <p:nvPr/>
        </p:nvSpPr>
        <p:spPr>
          <a:xfrm>
            <a:off x="553150" y="1332100"/>
            <a:ext cx="2432699" cy="424199"/>
          </a:xfrm>
          <a:prstGeom prst="rect">
            <a:avLst/>
          </a:prstGeom>
          <a:noFill/>
          <a:ln>
            <a:noFill/>
          </a:ln>
        </p:spPr>
        <p:txBody>
          <a:bodyPr anchorCtr="0" anchor="t" bIns="91425" lIns="91425" rIns="91425" tIns="91425">
            <a:noAutofit/>
          </a:bodyPr>
          <a:lstStyle/>
          <a:p>
            <a:pPr>
              <a:spcBef>
                <a:spcPts val="0"/>
              </a:spcBef>
              <a:buNone/>
            </a:pPr>
            <a:r>
              <a:rPr i="1" lang="en" sz="1800"/>
              <a:t>Responses - </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 name="Shape 75"/>
        <p:cNvGrpSpPr/>
        <p:nvPr/>
      </p:nvGrpSpPr>
      <p:grpSpPr>
        <a:xfrm>
          <a:off x="0" y="0"/>
          <a:ext cx="0" cy="0"/>
          <a:chOff x="0" y="0"/>
          <a:chExt cx="0" cy="0"/>
        </a:xfrm>
      </p:grpSpPr>
      <p:sp>
        <p:nvSpPr>
          <p:cNvPr id="76" name="Shape 76"/>
          <p:cNvSpPr txBox="1"/>
          <p:nvPr>
            <p:ph type="title"/>
          </p:nvPr>
        </p:nvSpPr>
        <p:spPr>
          <a:xfrm>
            <a:off x="457200" y="460894"/>
            <a:ext cx="8229600" cy="618000"/>
          </a:xfrm>
          <a:prstGeom prst="rect">
            <a:avLst/>
          </a:prstGeom>
        </p:spPr>
        <p:txBody>
          <a:bodyPr anchorCtr="0" anchor="b" bIns="91425" lIns="91425" rIns="91425" tIns="91425">
            <a:noAutofit/>
          </a:bodyPr>
          <a:lstStyle/>
          <a:p>
            <a:pPr>
              <a:spcBef>
                <a:spcPts val="0"/>
              </a:spcBef>
              <a:buNone/>
            </a:pPr>
            <a:r>
              <a:rPr lang="en" sz="2400"/>
              <a:t>Why do you blog?</a:t>
            </a:r>
          </a:p>
        </p:txBody>
      </p:sp>
      <p:sp>
        <p:nvSpPr>
          <p:cNvPr id="77" name="Shape 77"/>
          <p:cNvSpPr txBox="1"/>
          <p:nvPr>
            <p:ph idx="1" type="body"/>
          </p:nvPr>
        </p:nvSpPr>
        <p:spPr>
          <a:xfrm>
            <a:off x="457200" y="1632125"/>
            <a:ext cx="7941000" cy="2715299"/>
          </a:xfrm>
          <a:prstGeom prst="rect">
            <a:avLst/>
          </a:prstGeom>
        </p:spPr>
        <p:txBody>
          <a:bodyPr anchorCtr="0" anchor="t" bIns="91425" lIns="91425" rIns="91425" tIns="91425">
            <a:noAutofit/>
          </a:bodyPr>
          <a:lstStyle/>
          <a:p>
            <a:pPr indent="-342900" lvl="0" marL="457200" rtl="0">
              <a:spcBef>
                <a:spcPts val="0"/>
              </a:spcBef>
              <a:buSzPct val="100000"/>
              <a:buAutoNum type="arabicPeriod"/>
            </a:pPr>
            <a:r>
              <a:rPr b="1" lang="en" sz="1800"/>
              <a:t>Expression </a:t>
            </a:r>
            <a:r>
              <a:rPr lang="en" sz="1800"/>
              <a:t>- share my stories, my life, my ideas, my travels, </a:t>
            </a:r>
          </a:p>
          <a:p>
            <a:pPr indent="-342900" lvl="0" marL="457200" rtl="0">
              <a:spcBef>
                <a:spcPts val="0"/>
              </a:spcBef>
              <a:buSzPct val="100000"/>
              <a:buAutoNum type="arabicPeriod"/>
            </a:pPr>
            <a:r>
              <a:rPr b="1" lang="en" sz="1800"/>
              <a:t>Strategic</a:t>
            </a:r>
            <a:r>
              <a:rPr lang="en" sz="1800"/>
              <a:t> - build a professional profile</a:t>
            </a:r>
          </a:p>
          <a:p>
            <a:pPr indent="-342900" lvl="0" marL="457200" rtl="0">
              <a:spcBef>
                <a:spcPts val="0"/>
              </a:spcBef>
              <a:buSzPct val="100000"/>
              <a:buAutoNum type="arabicPeriod"/>
            </a:pPr>
            <a:r>
              <a:rPr b="1" lang="en" sz="1800"/>
              <a:t>Activism</a:t>
            </a:r>
            <a:r>
              <a:rPr lang="en" sz="1800"/>
              <a:t> - blogging is about Freedom + Empowerment - “no one can stop me”, </a:t>
            </a:r>
          </a:p>
          <a:p>
            <a:pPr indent="-342900" lvl="0" marL="457200" rtl="0">
              <a:spcBef>
                <a:spcPts val="0"/>
              </a:spcBef>
              <a:buSzPct val="100000"/>
              <a:buAutoNum type="arabicPeriod"/>
            </a:pPr>
            <a:r>
              <a:rPr b="1" lang="en" sz="1800"/>
              <a:t>Professional</a:t>
            </a:r>
            <a:r>
              <a:rPr lang="en" sz="1800"/>
              <a:t> - income generation</a:t>
            </a:r>
          </a:p>
          <a:p>
            <a:pPr>
              <a:spcBef>
                <a:spcPts val="0"/>
              </a:spcBef>
              <a:buNone/>
            </a:pPr>
            <a:r>
              <a:t/>
            </a:r>
            <a:endParaRPr/>
          </a:p>
        </p:txBody>
      </p:sp>
      <p:sp>
        <p:nvSpPr>
          <p:cNvPr id="78" name="Shape 78"/>
          <p:cNvSpPr txBox="1"/>
          <p:nvPr/>
        </p:nvSpPr>
        <p:spPr>
          <a:xfrm>
            <a:off x="457200" y="1207925"/>
            <a:ext cx="2432699" cy="424199"/>
          </a:xfrm>
          <a:prstGeom prst="rect">
            <a:avLst/>
          </a:prstGeom>
          <a:noFill/>
          <a:ln>
            <a:noFill/>
          </a:ln>
        </p:spPr>
        <p:txBody>
          <a:bodyPr anchorCtr="0" anchor="t" bIns="91425" lIns="91425" rIns="91425" tIns="91425">
            <a:noAutofit/>
          </a:bodyPr>
          <a:lstStyle/>
          <a:p>
            <a:pPr lvl="0" rtl="0">
              <a:spcBef>
                <a:spcPts val="0"/>
              </a:spcBef>
              <a:buNone/>
            </a:pPr>
            <a:r>
              <a:rPr i="1" lang="en" sz="1800"/>
              <a:t>Responses - </a:t>
            </a:r>
          </a:p>
        </p:txBody>
      </p:sp>
      <p:sp>
        <p:nvSpPr>
          <p:cNvPr id="79" name="Shape 79"/>
          <p:cNvSpPr txBox="1"/>
          <p:nvPr/>
        </p:nvSpPr>
        <p:spPr>
          <a:xfrm>
            <a:off x="4721362" y="6208900"/>
            <a:ext cx="4275900" cy="424199"/>
          </a:xfrm>
          <a:prstGeom prst="rect">
            <a:avLst/>
          </a:prstGeom>
          <a:noFill/>
          <a:ln>
            <a:noFill/>
          </a:ln>
        </p:spPr>
        <p:txBody>
          <a:bodyPr anchorCtr="0" anchor="t" bIns="91425" lIns="91425" rIns="91425" tIns="91425">
            <a:noAutofit/>
          </a:bodyPr>
          <a:lstStyle/>
          <a:p>
            <a:pPr>
              <a:spcBef>
                <a:spcPts val="0"/>
              </a:spcBef>
              <a:buNone/>
            </a:pPr>
            <a:r>
              <a:rPr lang="en" sz="800"/>
              <a:t>Image: by Tammy Law. Header on Anita Heiss blog. </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 name="Shape 83"/>
        <p:cNvGrpSpPr/>
        <p:nvPr/>
      </p:nvGrpSpPr>
      <p:grpSpPr>
        <a:xfrm>
          <a:off x="0" y="0"/>
          <a:ext cx="0" cy="0"/>
          <a:chOff x="0" y="0"/>
          <a:chExt cx="0" cy="0"/>
        </a:xfrm>
      </p:grpSpPr>
      <p:sp>
        <p:nvSpPr>
          <p:cNvPr id="84" name="Shape 84"/>
          <p:cNvSpPr txBox="1"/>
          <p:nvPr>
            <p:ph type="title"/>
          </p:nvPr>
        </p:nvSpPr>
        <p:spPr>
          <a:xfrm>
            <a:off x="457200" y="331200"/>
            <a:ext cx="3877800" cy="521999"/>
          </a:xfrm>
          <a:prstGeom prst="rect">
            <a:avLst/>
          </a:prstGeom>
        </p:spPr>
        <p:txBody>
          <a:bodyPr anchorCtr="0" anchor="b" bIns="91425" lIns="91425" rIns="91425" tIns="91425">
            <a:noAutofit/>
          </a:bodyPr>
          <a:lstStyle/>
          <a:p>
            <a:pPr>
              <a:spcBef>
                <a:spcPts val="0"/>
              </a:spcBef>
              <a:buNone/>
            </a:pPr>
            <a:r>
              <a:rPr lang="en" sz="2400"/>
              <a:t>Impact of blogging</a:t>
            </a:r>
          </a:p>
        </p:txBody>
      </p:sp>
      <p:sp>
        <p:nvSpPr>
          <p:cNvPr id="85" name="Shape 85"/>
          <p:cNvSpPr txBox="1"/>
          <p:nvPr>
            <p:ph idx="1" type="body"/>
          </p:nvPr>
        </p:nvSpPr>
        <p:spPr>
          <a:xfrm>
            <a:off x="457200" y="1422400"/>
            <a:ext cx="7955399" cy="4040699"/>
          </a:xfrm>
          <a:prstGeom prst="rect">
            <a:avLst/>
          </a:prstGeom>
        </p:spPr>
        <p:txBody>
          <a:bodyPr anchorCtr="0" anchor="t" bIns="91425" lIns="91425" rIns="91425" tIns="91425">
            <a:noAutofit/>
          </a:bodyPr>
          <a:lstStyle/>
          <a:p>
            <a:pPr indent="-342900" lvl="0" marL="457200" rtl="0">
              <a:spcBef>
                <a:spcPts val="0"/>
              </a:spcBef>
              <a:buSzPct val="100000"/>
              <a:buAutoNum type="arabicPeriod"/>
            </a:pPr>
            <a:r>
              <a:rPr b="1" lang="en" sz="1800"/>
              <a:t>Professional success</a:t>
            </a:r>
          </a:p>
          <a:p>
            <a:pPr indent="-342900" lvl="1" marL="914400" rtl="0">
              <a:spcBef>
                <a:spcPts val="0"/>
              </a:spcBef>
              <a:buSzPct val="100000"/>
              <a:buAutoNum type="alphaLcPeriod"/>
            </a:pPr>
            <a:r>
              <a:rPr lang="en" sz="1800"/>
              <a:t>launch of an online magazine</a:t>
            </a:r>
          </a:p>
          <a:p>
            <a:pPr indent="-342900" lvl="1" marL="914400" rtl="0">
              <a:spcBef>
                <a:spcPts val="0"/>
              </a:spcBef>
              <a:buSzPct val="100000"/>
              <a:buAutoNum type="alphaLcPeriod"/>
            </a:pPr>
            <a:r>
              <a:rPr lang="en" sz="1800"/>
              <a:t>professional writing gigs (msm), increased credibility, speaking engagements</a:t>
            </a:r>
          </a:p>
          <a:p>
            <a:pPr indent="-342900" lvl="1" marL="914400" rtl="0">
              <a:spcBef>
                <a:spcPts val="0"/>
              </a:spcBef>
              <a:buSzPct val="100000"/>
              <a:buAutoNum type="alphaLcPeriod"/>
            </a:pPr>
            <a:r>
              <a:rPr lang="en" sz="1800"/>
              <a:t>publishing contracts</a:t>
            </a:r>
          </a:p>
          <a:p>
            <a:pPr indent="-342900" lvl="0" marL="457200" rtl="0">
              <a:spcBef>
                <a:spcPts val="0"/>
              </a:spcBef>
              <a:buSzPct val="100000"/>
              <a:buAutoNum type="arabicPeriod"/>
            </a:pPr>
            <a:r>
              <a:rPr b="1" lang="en" sz="1800"/>
              <a:t>Skills development</a:t>
            </a:r>
          </a:p>
          <a:p>
            <a:pPr indent="-342900" lvl="1" marL="914400" rtl="0">
              <a:spcBef>
                <a:spcPts val="0"/>
              </a:spcBef>
              <a:buSzPct val="100000"/>
              <a:buAutoNum type="alphaLcPeriod"/>
            </a:pPr>
            <a:r>
              <a:rPr lang="en" sz="1800"/>
              <a:t>improve writing skills</a:t>
            </a:r>
          </a:p>
          <a:p>
            <a:pPr indent="-342900" lvl="1" marL="914400" rtl="0">
              <a:spcBef>
                <a:spcPts val="0"/>
              </a:spcBef>
              <a:buSzPct val="100000"/>
              <a:buAutoNum type="alphaLcPeriod"/>
            </a:pPr>
            <a:r>
              <a:rPr lang="en" sz="1800"/>
              <a:t>better engagement</a:t>
            </a:r>
          </a:p>
          <a:p>
            <a:pPr indent="-342900" lvl="1" marL="914400" rtl="0">
              <a:spcBef>
                <a:spcPts val="0"/>
              </a:spcBef>
              <a:buSzPct val="100000"/>
              <a:buAutoNum type="alphaLcPeriod"/>
            </a:pPr>
            <a:r>
              <a:rPr lang="en" sz="1800"/>
              <a:t>deeper connections</a:t>
            </a:r>
          </a:p>
          <a:p>
            <a:pPr indent="-342900" lvl="0" marL="457200" rtl="0">
              <a:spcBef>
                <a:spcPts val="0"/>
              </a:spcBef>
              <a:buSzPct val="100000"/>
              <a:buAutoNum type="arabicPeriod"/>
            </a:pPr>
            <a:r>
              <a:rPr b="1" lang="en" sz="1800"/>
              <a:t>National culture</a:t>
            </a:r>
          </a:p>
          <a:p>
            <a:pPr indent="-342900" lvl="1" marL="914400" rtl="0">
              <a:spcBef>
                <a:spcPts val="0"/>
              </a:spcBef>
              <a:buSzPct val="100000"/>
              <a:buAutoNum type="alphaLcPeriod"/>
            </a:pPr>
            <a:r>
              <a:rPr lang="en" sz="1800"/>
              <a:t>Archived in Pandora (National Library)</a:t>
            </a:r>
          </a:p>
          <a:p>
            <a:pPr indent="-342900" lvl="0" marL="457200" rtl="0">
              <a:spcBef>
                <a:spcPts val="0"/>
              </a:spcBef>
              <a:buSzPct val="100000"/>
              <a:buAutoNum type="arabicPeriod"/>
            </a:pPr>
            <a:r>
              <a:rPr b="1" lang="en" sz="1800"/>
              <a:t>Personal</a:t>
            </a:r>
          </a:p>
          <a:p>
            <a:pPr indent="-342900" lvl="1" marL="914400" rtl="0">
              <a:spcBef>
                <a:spcPts val="0"/>
              </a:spcBef>
              <a:buSzPct val="100000"/>
              <a:buAutoNum type="alphaLcPeriod"/>
            </a:pPr>
            <a:r>
              <a:rPr lang="en" sz="1800"/>
              <a:t>Feels good to have a place to “speak in my own voice”</a:t>
            </a:r>
          </a:p>
        </p:txBody>
      </p:sp>
      <p:sp>
        <p:nvSpPr>
          <p:cNvPr id="86" name="Shape 86"/>
          <p:cNvSpPr txBox="1"/>
          <p:nvPr/>
        </p:nvSpPr>
        <p:spPr>
          <a:xfrm>
            <a:off x="454375" y="925700"/>
            <a:ext cx="2432699" cy="424199"/>
          </a:xfrm>
          <a:prstGeom prst="rect">
            <a:avLst/>
          </a:prstGeom>
          <a:noFill/>
          <a:ln>
            <a:noFill/>
          </a:ln>
        </p:spPr>
        <p:txBody>
          <a:bodyPr anchorCtr="0" anchor="t" bIns="91425" lIns="91425" rIns="91425" tIns="91425">
            <a:noAutofit/>
          </a:bodyPr>
          <a:lstStyle/>
          <a:p>
            <a:pPr lvl="0" rtl="0">
              <a:spcBef>
                <a:spcPts val="0"/>
              </a:spcBef>
              <a:buNone/>
            </a:pPr>
            <a:r>
              <a:rPr i="1" lang="en" sz="1800"/>
              <a:t>Responses - </a:t>
            </a:r>
          </a:p>
        </p:txBody>
      </p:sp>
      <p:sp>
        <p:nvSpPr>
          <p:cNvPr id="87" name="Shape 87"/>
          <p:cNvSpPr txBox="1"/>
          <p:nvPr/>
        </p:nvSpPr>
        <p:spPr>
          <a:xfrm>
            <a:off x="5294525" y="5863100"/>
            <a:ext cx="3586500" cy="843900"/>
          </a:xfrm>
          <a:prstGeom prst="rect">
            <a:avLst/>
          </a:prstGeom>
          <a:noFill/>
          <a:ln>
            <a:noFill/>
          </a:ln>
        </p:spPr>
        <p:txBody>
          <a:bodyPr anchorCtr="0" anchor="t" bIns="91425" lIns="91425" rIns="91425" tIns="91425">
            <a:noAutofit/>
          </a:bodyPr>
          <a:lstStyle/>
          <a:p>
            <a:pPr lvl="0" rtl="0">
              <a:spcBef>
                <a:spcPts val="0"/>
              </a:spcBef>
              <a:buNone/>
            </a:pPr>
            <a:r>
              <a:rPr i="1" lang="en" sz="1200"/>
              <a:t>Blonde Ink </a:t>
            </a:r>
            <a:r>
              <a:rPr i="1" lang="en" sz="1200" u="sng">
                <a:solidFill>
                  <a:schemeClr val="hlink"/>
                </a:solidFill>
                <a:hlinkClick r:id="rId3"/>
              </a:rPr>
              <a:t>www.blondeink.net</a:t>
            </a:r>
          </a:p>
          <a:p>
            <a:pPr lvl="0" rtl="0">
              <a:spcBef>
                <a:spcPts val="0"/>
              </a:spcBef>
              <a:buNone/>
            </a:pPr>
            <a:r>
              <a:rPr i="1" lang="en" sz="1200"/>
              <a:t>Big Ink </a:t>
            </a:r>
            <a:r>
              <a:rPr i="1" lang="en" sz="1200" u="sng">
                <a:solidFill>
                  <a:schemeClr val="hlink"/>
                </a:solidFill>
                <a:hlinkClick r:id="rId4"/>
              </a:rPr>
              <a:t>http://blondeink.net/category/the-big-ink/</a:t>
            </a:r>
          </a:p>
        </p:txBody>
      </p:sp>
      <p:sp>
        <p:nvSpPr>
          <p:cNvPr id="88" name="Shape 88"/>
          <p:cNvSpPr txBox="1"/>
          <p:nvPr/>
        </p:nvSpPr>
        <p:spPr>
          <a:xfrm>
            <a:off x="5481075" y="6325000"/>
            <a:ext cx="2309700" cy="310800"/>
          </a:xfrm>
          <a:prstGeom prst="rect">
            <a:avLst/>
          </a:prstGeom>
          <a:noFill/>
          <a:ln>
            <a:noFill/>
          </a:ln>
        </p:spPr>
        <p:txBody>
          <a:bodyPr anchorCtr="0" anchor="t" bIns="91425" lIns="91425" rIns="91425" tIns="91425">
            <a:noAutofit/>
          </a:bodyPr>
          <a:lstStyle/>
          <a:p>
            <a:pPr>
              <a:spcBef>
                <a:spcPts val="0"/>
              </a:spcBef>
              <a:buNone/>
            </a:pPr>
            <a:r>
              <a:rPr lang="en" sz="600"/>
              <a:t>Images - Screen shots </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 name="Shape 92"/>
        <p:cNvGrpSpPr/>
        <p:nvPr/>
      </p:nvGrpSpPr>
      <p:grpSpPr>
        <a:xfrm>
          <a:off x="0" y="0"/>
          <a:ext cx="0" cy="0"/>
          <a:chOff x="0" y="0"/>
          <a:chExt cx="0" cy="0"/>
        </a:xfrm>
      </p:grpSpPr>
      <p:sp>
        <p:nvSpPr>
          <p:cNvPr id="93" name="Shape 93"/>
          <p:cNvSpPr txBox="1"/>
          <p:nvPr>
            <p:ph type="title"/>
          </p:nvPr>
        </p:nvSpPr>
        <p:spPr>
          <a:xfrm>
            <a:off x="457200" y="370600"/>
            <a:ext cx="6750600" cy="584100"/>
          </a:xfrm>
          <a:prstGeom prst="rect">
            <a:avLst/>
          </a:prstGeom>
        </p:spPr>
        <p:txBody>
          <a:bodyPr anchorCtr="0" anchor="b" bIns="91425" lIns="91425" rIns="91425" tIns="91425">
            <a:noAutofit/>
          </a:bodyPr>
          <a:lstStyle/>
          <a:p>
            <a:pPr>
              <a:spcBef>
                <a:spcPts val="0"/>
              </a:spcBef>
              <a:buNone/>
            </a:pPr>
            <a:r>
              <a:rPr lang="en" sz="2400"/>
              <a:t>Racism and other forms of discrimination</a:t>
            </a:r>
          </a:p>
        </p:txBody>
      </p:sp>
      <p:sp>
        <p:nvSpPr>
          <p:cNvPr id="94" name="Shape 94"/>
          <p:cNvSpPr txBox="1"/>
          <p:nvPr>
            <p:ph idx="1" type="body"/>
          </p:nvPr>
        </p:nvSpPr>
        <p:spPr>
          <a:xfrm>
            <a:off x="355600" y="2198500"/>
            <a:ext cx="4103399" cy="2343000"/>
          </a:xfrm>
          <a:prstGeom prst="rect">
            <a:avLst/>
          </a:prstGeom>
        </p:spPr>
        <p:txBody>
          <a:bodyPr anchorCtr="0" anchor="t" bIns="91425" lIns="91425" rIns="91425" tIns="91425">
            <a:noAutofit/>
          </a:bodyPr>
          <a:lstStyle/>
          <a:p>
            <a:pPr indent="-342900" lvl="0" marL="457200" rtl="0">
              <a:spcBef>
                <a:spcPts val="0"/>
              </a:spcBef>
              <a:buSzPct val="100000"/>
              <a:buChar char="●"/>
            </a:pPr>
            <a:r>
              <a:rPr lang="en" sz="1800"/>
              <a:t>Of respondents, only a small percentage indicated they had experienced racism as a result of their blogging. </a:t>
            </a:r>
          </a:p>
          <a:p>
            <a:pPr indent="-342900" lvl="0" marL="457200" rtl="0">
              <a:spcBef>
                <a:spcPts val="0"/>
              </a:spcBef>
              <a:buSzPct val="100000"/>
              <a:buChar char="●"/>
            </a:pPr>
            <a:r>
              <a:rPr lang="en" sz="1800"/>
              <a:t>Usually in the comments section. </a:t>
            </a:r>
          </a:p>
        </p:txBody>
      </p:sp>
      <p:sp>
        <p:nvSpPr>
          <p:cNvPr id="95" name="Shape 95"/>
          <p:cNvSpPr txBox="1"/>
          <p:nvPr/>
        </p:nvSpPr>
        <p:spPr>
          <a:xfrm>
            <a:off x="643450" y="1715900"/>
            <a:ext cx="2432699" cy="424199"/>
          </a:xfrm>
          <a:prstGeom prst="rect">
            <a:avLst/>
          </a:prstGeom>
          <a:noFill/>
          <a:ln>
            <a:noFill/>
          </a:ln>
        </p:spPr>
        <p:txBody>
          <a:bodyPr anchorCtr="0" anchor="t" bIns="91425" lIns="91425" rIns="91425" tIns="91425">
            <a:noAutofit/>
          </a:bodyPr>
          <a:lstStyle/>
          <a:p>
            <a:pPr lvl="0" rtl="0">
              <a:spcBef>
                <a:spcPts val="0"/>
              </a:spcBef>
              <a:buNone/>
            </a:pPr>
            <a:r>
              <a:rPr i="1" lang="en" sz="1800"/>
              <a:t>Responses - </a:t>
            </a:r>
          </a:p>
        </p:txBody>
      </p:sp>
      <p:sp>
        <p:nvSpPr>
          <p:cNvPr id="96" name="Shape 96"/>
          <p:cNvSpPr txBox="1"/>
          <p:nvPr>
            <p:ph idx="2" type="body"/>
          </p:nvPr>
        </p:nvSpPr>
        <p:spPr>
          <a:xfrm>
            <a:off x="4888200" y="2140100"/>
            <a:ext cx="3759000" cy="3268799"/>
          </a:xfrm>
          <a:prstGeom prst="rect">
            <a:avLst/>
          </a:prstGeom>
        </p:spPr>
        <p:txBody>
          <a:bodyPr anchorCtr="0" anchor="t" bIns="91425" lIns="91425" rIns="91425" tIns="91425">
            <a:noAutofit/>
          </a:bodyPr>
          <a:lstStyle/>
          <a:p>
            <a:pPr indent="-342900" lvl="0" marL="457200" rtl="0">
              <a:spcBef>
                <a:spcPts val="0"/>
              </a:spcBef>
              <a:buSzPct val="100000"/>
              <a:buChar char="●"/>
            </a:pPr>
            <a:r>
              <a:rPr lang="en" sz="1800"/>
              <a:t>Most indicated they would not be hesitant about writing something because of the likelihood of racist attack. </a:t>
            </a:r>
          </a:p>
          <a:p>
            <a:pPr indent="-342900" lvl="0" marL="457200" rtl="0">
              <a:spcBef>
                <a:spcPts val="0"/>
              </a:spcBef>
              <a:buSzPct val="100000"/>
              <a:buChar char="●"/>
            </a:pPr>
            <a:r>
              <a:rPr lang="en" sz="1800"/>
              <a:t>A few indicated that they have deleted tweets after making them. </a:t>
            </a:r>
          </a:p>
          <a:p>
            <a:pPr indent="-342900" lvl="0" marL="457200" rtl="0">
              <a:spcBef>
                <a:spcPts val="0"/>
              </a:spcBef>
              <a:buSzPct val="100000"/>
              <a:buChar char="●"/>
            </a:pPr>
            <a:r>
              <a:rPr lang="en" sz="1800"/>
              <a:t>“some non-Indigenous people Storify tweets out of context”</a:t>
            </a:r>
          </a:p>
          <a:p>
            <a:pPr lvl="0" rtl="0">
              <a:spcBef>
                <a:spcPts val="0"/>
              </a:spcBef>
              <a:buNone/>
            </a:pPr>
            <a:r>
              <a:t/>
            </a:r>
            <a:endParaRPr sz="1800"/>
          </a:p>
        </p:txBody>
      </p:sp>
      <p:sp>
        <p:nvSpPr>
          <p:cNvPr id="97" name="Shape 97"/>
          <p:cNvSpPr txBox="1"/>
          <p:nvPr/>
        </p:nvSpPr>
        <p:spPr>
          <a:xfrm>
            <a:off x="553150" y="1027300"/>
            <a:ext cx="3601199" cy="424199"/>
          </a:xfrm>
          <a:prstGeom prst="rect">
            <a:avLst/>
          </a:prstGeom>
          <a:noFill/>
          <a:ln>
            <a:noFill/>
          </a:ln>
        </p:spPr>
        <p:txBody>
          <a:bodyPr anchorCtr="0" anchor="t" bIns="91425" lIns="91425" rIns="91425" tIns="91425">
            <a:noAutofit/>
          </a:bodyPr>
          <a:lstStyle/>
          <a:p>
            <a:pPr>
              <a:spcBef>
                <a:spcPts val="0"/>
              </a:spcBef>
              <a:buNone/>
            </a:pPr>
            <a:r>
              <a:rPr lang="en"/>
              <a:t>Have you experienced racism as a result of blogging?</a:t>
            </a:r>
          </a:p>
        </p:txBody>
      </p:sp>
      <p:sp>
        <p:nvSpPr>
          <p:cNvPr id="98" name="Shape 98"/>
          <p:cNvSpPr txBox="1"/>
          <p:nvPr/>
        </p:nvSpPr>
        <p:spPr>
          <a:xfrm>
            <a:off x="4967100" y="1027300"/>
            <a:ext cx="3601199" cy="424199"/>
          </a:xfrm>
          <a:prstGeom prst="rect">
            <a:avLst/>
          </a:prstGeom>
          <a:noFill/>
          <a:ln>
            <a:noFill/>
          </a:ln>
        </p:spPr>
        <p:txBody>
          <a:bodyPr anchorCtr="0" anchor="t" bIns="91425" lIns="91425" rIns="91425" tIns="91425">
            <a:noAutofit/>
          </a:bodyPr>
          <a:lstStyle/>
          <a:p>
            <a:pPr lvl="0" rtl="0">
              <a:spcBef>
                <a:spcPts val="0"/>
              </a:spcBef>
              <a:buNone/>
            </a:pPr>
            <a:r>
              <a:rPr lang="en"/>
              <a:t>Do you self-censor your posts to limit racist responses?</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2" name="Shape 102"/>
        <p:cNvGrpSpPr/>
        <p:nvPr/>
      </p:nvGrpSpPr>
      <p:grpSpPr>
        <a:xfrm>
          <a:off x="0" y="0"/>
          <a:ext cx="0" cy="0"/>
          <a:chOff x="0" y="0"/>
          <a:chExt cx="0" cy="0"/>
        </a:xfrm>
      </p:grpSpPr>
      <p:sp>
        <p:nvSpPr>
          <p:cNvPr id="103" name="Shape 103"/>
          <p:cNvSpPr txBox="1"/>
          <p:nvPr>
            <p:ph type="title"/>
          </p:nvPr>
        </p:nvSpPr>
        <p:spPr>
          <a:xfrm>
            <a:off x="457200" y="460875"/>
            <a:ext cx="4114800" cy="606899"/>
          </a:xfrm>
          <a:prstGeom prst="rect">
            <a:avLst/>
          </a:prstGeom>
        </p:spPr>
        <p:txBody>
          <a:bodyPr anchorCtr="0" anchor="b" bIns="91425" lIns="91425" rIns="91425" tIns="91425">
            <a:noAutofit/>
          </a:bodyPr>
          <a:lstStyle/>
          <a:p>
            <a:pPr>
              <a:spcBef>
                <a:spcPts val="0"/>
              </a:spcBef>
              <a:buNone/>
            </a:pPr>
            <a:r>
              <a:rPr lang="en" sz="2400"/>
              <a:t>Advice to others concerned about racism - </a:t>
            </a:r>
          </a:p>
        </p:txBody>
      </p:sp>
      <p:sp>
        <p:nvSpPr>
          <p:cNvPr id="104" name="Shape 104"/>
          <p:cNvSpPr txBox="1"/>
          <p:nvPr>
            <p:ph idx="1" type="body"/>
          </p:nvPr>
        </p:nvSpPr>
        <p:spPr>
          <a:xfrm>
            <a:off x="457200" y="1509900"/>
            <a:ext cx="8100899" cy="2986500"/>
          </a:xfrm>
          <a:prstGeom prst="rect">
            <a:avLst/>
          </a:prstGeom>
        </p:spPr>
        <p:txBody>
          <a:bodyPr anchorCtr="0" anchor="t" bIns="91425" lIns="91425" rIns="91425" tIns="91425">
            <a:noAutofit/>
          </a:bodyPr>
          <a:lstStyle/>
          <a:p>
            <a:pPr indent="-342900" lvl="0" marL="457200" rtl="0">
              <a:spcBef>
                <a:spcPts val="0"/>
              </a:spcBef>
              <a:buSzPct val="100000"/>
              <a:buChar char="●"/>
            </a:pPr>
            <a:r>
              <a:rPr lang="en" sz="1800"/>
              <a:t>Take the good with the bad (like all of life)</a:t>
            </a:r>
          </a:p>
          <a:p>
            <a:pPr indent="-342900" lvl="0" marL="457200" rtl="0">
              <a:spcBef>
                <a:spcPts val="0"/>
              </a:spcBef>
              <a:buSzPct val="100000"/>
              <a:buChar char="●"/>
            </a:pPr>
            <a:r>
              <a:rPr lang="en" sz="1800"/>
              <a:t>Use a pseudonym if you’re concerned</a:t>
            </a:r>
          </a:p>
          <a:p>
            <a:pPr indent="-342900" lvl="0" marL="457200" rtl="0">
              <a:spcBef>
                <a:spcPts val="0"/>
              </a:spcBef>
              <a:buSzPct val="100000"/>
              <a:buChar char="●"/>
            </a:pPr>
            <a:r>
              <a:rPr lang="en" sz="1800"/>
              <a:t>Take time to post (sleep on it, edit again, before you publish)</a:t>
            </a:r>
          </a:p>
          <a:p>
            <a:pPr indent="-342900" lvl="0" marL="457200" rtl="0">
              <a:spcBef>
                <a:spcPts val="0"/>
              </a:spcBef>
              <a:buSzPct val="100000"/>
              <a:buChar char="●"/>
            </a:pPr>
            <a:r>
              <a:rPr lang="en" sz="1800"/>
              <a:t>There will always be haters, be courageous</a:t>
            </a:r>
          </a:p>
          <a:p>
            <a:pPr indent="-342900" lvl="0" marL="457200" rtl="0">
              <a:spcBef>
                <a:spcPts val="0"/>
              </a:spcBef>
              <a:buSzPct val="100000"/>
              <a:buChar char="●"/>
            </a:pPr>
            <a:r>
              <a:rPr lang="en" sz="1800"/>
              <a:t>Don’t take it personally</a:t>
            </a:r>
          </a:p>
          <a:p>
            <a:pPr indent="-342900" lvl="0" marL="457200" rtl="0">
              <a:spcBef>
                <a:spcPts val="0"/>
              </a:spcBef>
              <a:buSzPct val="100000"/>
              <a:buChar char="●"/>
            </a:pPr>
            <a:r>
              <a:rPr lang="en" sz="1800"/>
              <a:t>Know the risks before you start. Think about privacy before you start</a:t>
            </a:r>
          </a:p>
          <a:p>
            <a:pPr indent="-342900" lvl="0" marL="457200" rtl="0">
              <a:spcBef>
                <a:spcPts val="0"/>
              </a:spcBef>
              <a:buSzPct val="100000"/>
              <a:buChar char="●"/>
            </a:pPr>
            <a:r>
              <a:rPr lang="en" sz="1800"/>
              <a:t>Build a supportive network</a:t>
            </a:r>
          </a:p>
          <a:p>
            <a:pPr indent="-342900" lvl="0" marL="457200" rtl="0">
              <a:spcBef>
                <a:spcPts val="0"/>
              </a:spcBef>
              <a:buSzPct val="100000"/>
              <a:buChar char="●"/>
            </a:pPr>
            <a:r>
              <a:rPr lang="en" sz="1800"/>
              <a:t>Do not read the comments</a:t>
            </a:r>
          </a:p>
          <a:p>
            <a:pPr lvl="0" rtl="0">
              <a:spcBef>
                <a:spcPts val="0"/>
              </a:spcBef>
              <a:buNone/>
            </a:pPr>
            <a:r>
              <a:t/>
            </a:r>
            <a:endParaRPr/>
          </a:p>
        </p:txBody>
      </p:sp>
      <p:sp>
        <p:nvSpPr>
          <p:cNvPr id="105" name="Shape 105"/>
          <p:cNvSpPr txBox="1"/>
          <p:nvPr/>
        </p:nvSpPr>
        <p:spPr>
          <a:xfrm>
            <a:off x="454375" y="1001900"/>
            <a:ext cx="2432699" cy="424199"/>
          </a:xfrm>
          <a:prstGeom prst="rect">
            <a:avLst/>
          </a:prstGeom>
          <a:noFill/>
          <a:ln>
            <a:noFill/>
          </a:ln>
        </p:spPr>
        <p:txBody>
          <a:bodyPr anchorCtr="0" anchor="t" bIns="91425" lIns="91425" rIns="91425" tIns="91425">
            <a:noAutofit/>
          </a:bodyPr>
          <a:lstStyle/>
          <a:p>
            <a:pPr lvl="0" rtl="0">
              <a:spcBef>
                <a:spcPts val="0"/>
              </a:spcBef>
              <a:buNone/>
            </a:pPr>
            <a:r>
              <a:rPr i="1" lang="en" sz="1800"/>
              <a:t>Responses - </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 name="Shape 109"/>
        <p:cNvGrpSpPr/>
        <p:nvPr/>
      </p:nvGrpSpPr>
      <p:grpSpPr>
        <a:xfrm>
          <a:off x="0" y="0"/>
          <a:ext cx="0" cy="0"/>
          <a:chOff x="0" y="0"/>
          <a:chExt cx="0" cy="0"/>
        </a:xfrm>
      </p:grpSpPr>
      <p:sp>
        <p:nvSpPr>
          <p:cNvPr id="110" name="Shape 110"/>
          <p:cNvSpPr txBox="1"/>
          <p:nvPr>
            <p:ph type="title"/>
          </p:nvPr>
        </p:nvSpPr>
        <p:spPr>
          <a:xfrm>
            <a:off x="457200" y="500375"/>
            <a:ext cx="4103399" cy="488399"/>
          </a:xfrm>
          <a:prstGeom prst="rect">
            <a:avLst/>
          </a:prstGeom>
        </p:spPr>
        <p:txBody>
          <a:bodyPr anchorCtr="0" anchor="b" bIns="91425" lIns="91425" rIns="91425" tIns="91425">
            <a:noAutofit/>
          </a:bodyPr>
          <a:lstStyle/>
          <a:p>
            <a:pPr>
              <a:spcBef>
                <a:spcPts val="0"/>
              </a:spcBef>
              <a:buNone/>
            </a:pPr>
            <a:r>
              <a:rPr lang="en" sz="2400"/>
              <a:t>Your Blogging Goals</a:t>
            </a:r>
          </a:p>
        </p:txBody>
      </p:sp>
      <p:sp>
        <p:nvSpPr>
          <p:cNvPr id="111" name="Shape 111"/>
          <p:cNvSpPr txBox="1"/>
          <p:nvPr>
            <p:ph idx="1" type="body"/>
          </p:nvPr>
        </p:nvSpPr>
        <p:spPr>
          <a:xfrm>
            <a:off x="457200" y="1042425"/>
            <a:ext cx="7708499" cy="3934799"/>
          </a:xfrm>
          <a:prstGeom prst="rect">
            <a:avLst/>
          </a:prstGeom>
        </p:spPr>
        <p:txBody>
          <a:bodyPr anchorCtr="0" anchor="t" bIns="91425" lIns="91425" rIns="91425" tIns="91425">
            <a:noAutofit/>
          </a:bodyPr>
          <a:lstStyle/>
          <a:p>
            <a:pPr lvl="0" rtl="0">
              <a:spcBef>
                <a:spcPts val="0"/>
              </a:spcBef>
              <a:buNone/>
            </a:pPr>
            <a:r>
              <a:rPr i="1" lang="en" sz="1800"/>
              <a:t>Responses - </a:t>
            </a:r>
          </a:p>
          <a:p>
            <a:pPr indent="-342900" lvl="0" marL="457200" rtl="0">
              <a:spcBef>
                <a:spcPts val="0"/>
              </a:spcBef>
              <a:buSzPct val="100000"/>
              <a:buChar char="●"/>
            </a:pPr>
            <a:r>
              <a:rPr lang="en" sz="1800"/>
              <a:t>Build an app and other products</a:t>
            </a:r>
          </a:p>
          <a:p>
            <a:pPr indent="-342900" lvl="0" marL="457200" rtl="0">
              <a:spcBef>
                <a:spcPts val="0"/>
              </a:spcBef>
              <a:buSzPct val="100000"/>
              <a:buChar char="●"/>
            </a:pPr>
            <a:r>
              <a:rPr lang="en" sz="1800"/>
              <a:t>Build a more professional blog</a:t>
            </a:r>
          </a:p>
          <a:p>
            <a:pPr indent="-342900" lvl="0" marL="457200" rtl="0">
              <a:spcBef>
                <a:spcPts val="0"/>
              </a:spcBef>
              <a:buSzPct val="100000"/>
              <a:buChar char="●"/>
            </a:pPr>
            <a:r>
              <a:rPr lang="en" sz="1800"/>
              <a:t>Earn a living</a:t>
            </a:r>
          </a:p>
          <a:p>
            <a:pPr indent="-342900" lvl="0" marL="457200" rtl="0">
              <a:spcBef>
                <a:spcPts val="0"/>
              </a:spcBef>
              <a:buSzPct val="100000"/>
              <a:buChar char="●"/>
            </a:pPr>
            <a:r>
              <a:rPr lang="en" sz="1800"/>
              <a:t>Generate more msm writing opportunities</a:t>
            </a:r>
          </a:p>
          <a:p>
            <a:pPr indent="-342900" lvl="0" marL="457200" rtl="0">
              <a:spcBef>
                <a:spcPts val="0"/>
              </a:spcBef>
              <a:buSzPct val="100000"/>
              <a:buChar char="●"/>
            </a:pPr>
            <a:r>
              <a:rPr lang="en" sz="1800"/>
              <a:t>Generate online products - films, screenwriting, books</a:t>
            </a:r>
          </a:p>
          <a:p>
            <a:pPr indent="-342900" lvl="0" marL="457200" rtl="0">
              <a:spcBef>
                <a:spcPts val="0"/>
              </a:spcBef>
              <a:buSzPct val="100000"/>
              <a:buChar char="●"/>
            </a:pPr>
            <a:r>
              <a:rPr lang="en" sz="1800"/>
              <a:t>Build a regular readership</a:t>
            </a:r>
          </a:p>
          <a:p>
            <a:pPr lvl="0" rtl="0">
              <a:spcBef>
                <a:spcPts val="0"/>
              </a:spcBef>
              <a:buNone/>
            </a:pPr>
            <a:r>
              <a:t/>
            </a:r>
            <a:endParaRP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 name="Shape 115"/>
        <p:cNvGrpSpPr/>
        <p:nvPr/>
      </p:nvGrpSpPr>
      <p:grpSpPr>
        <a:xfrm>
          <a:off x="0" y="0"/>
          <a:ext cx="0" cy="0"/>
          <a:chOff x="0" y="0"/>
          <a:chExt cx="0" cy="0"/>
        </a:xfrm>
      </p:grpSpPr>
      <p:sp>
        <p:nvSpPr>
          <p:cNvPr id="116" name="Shape 116"/>
          <p:cNvSpPr txBox="1"/>
          <p:nvPr>
            <p:ph type="title"/>
          </p:nvPr>
        </p:nvSpPr>
        <p:spPr>
          <a:xfrm>
            <a:off x="400750" y="607650"/>
            <a:ext cx="4035899" cy="685799"/>
          </a:xfrm>
          <a:prstGeom prst="rect">
            <a:avLst/>
          </a:prstGeom>
        </p:spPr>
        <p:txBody>
          <a:bodyPr anchorCtr="0" anchor="b" bIns="91425" lIns="91425" rIns="91425" tIns="91425">
            <a:noAutofit/>
          </a:bodyPr>
          <a:lstStyle/>
          <a:p>
            <a:pPr>
              <a:spcBef>
                <a:spcPts val="0"/>
              </a:spcBef>
              <a:buNone/>
            </a:pPr>
            <a:r>
              <a:rPr lang="en" sz="2400"/>
              <a:t>Biggest hurdles for Murris in the blogosphere</a:t>
            </a:r>
          </a:p>
        </p:txBody>
      </p:sp>
      <p:sp>
        <p:nvSpPr>
          <p:cNvPr id="117" name="Shape 117"/>
          <p:cNvSpPr txBox="1"/>
          <p:nvPr>
            <p:ph idx="1" type="body"/>
          </p:nvPr>
        </p:nvSpPr>
        <p:spPr>
          <a:xfrm>
            <a:off x="400750" y="1395100"/>
            <a:ext cx="5614500" cy="3246300"/>
          </a:xfrm>
          <a:prstGeom prst="rect">
            <a:avLst/>
          </a:prstGeom>
        </p:spPr>
        <p:txBody>
          <a:bodyPr anchorCtr="0" anchor="t" bIns="91425" lIns="91425" rIns="91425" tIns="91425">
            <a:noAutofit/>
          </a:bodyPr>
          <a:lstStyle/>
          <a:p>
            <a:pPr lvl="0" rtl="0">
              <a:spcBef>
                <a:spcPts val="0"/>
              </a:spcBef>
              <a:buNone/>
            </a:pPr>
            <a:r>
              <a:rPr i="1" lang="en" sz="1800"/>
              <a:t>Responses -</a:t>
            </a:r>
          </a:p>
          <a:p>
            <a:pPr indent="-342900" lvl="0" marL="457200" rtl="0">
              <a:spcBef>
                <a:spcPts val="0"/>
              </a:spcBef>
              <a:buSzPct val="100000"/>
              <a:buChar char="●"/>
            </a:pPr>
            <a:r>
              <a:rPr lang="en" sz="1800"/>
              <a:t>Technology</a:t>
            </a:r>
          </a:p>
          <a:p>
            <a:pPr indent="-342900" lvl="0" marL="457200" rtl="0">
              <a:spcBef>
                <a:spcPts val="0"/>
              </a:spcBef>
              <a:buSzPct val="100000"/>
              <a:buChar char="●"/>
            </a:pPr>
            <a:r>
              <a:rPr lang="en" sz="1800"/>
              <a:t>Access</a:t>
            </a:r>
          </a:p>
          <a:p>
            <a:pPr indent="-342900" lvl="0" marL="457200" rtl="0">
              <a:spcBef>
                <a:spcPts val="0"/>
              </a:spcBef>
              <a:buSzPct val="100000"/>
              <a:buChar char="●"/>
            </a:pPr>
            <a:r>
              <a:rPr lang="en" sz="1800"/>
              <a:t>Racism - from commenters, lateral violence</a:t>
            </a:r>
          </a:p>
          <a:p>
            <a:pPr indent="-342900" lvl="0" marL="457200" rtl="0">
              <a:spcBef>
                <a:spcPts val="0"/>
              </a:spcBef>
              <a:buSzPct val="100000"/>
              <a:buChar char="●"/>
            </a:pPr>
            <a:r>
              <a:rPr lang="en" sz="1800"/>
              <a:t>Promotion</a:t>
            </a:r>
          </a:p>
          <a:p>
            <a:pPr indent="-342900" lvl="0" marL="457200" rtl="0">
              <a:spcBef>
                <a:spcPts val="0"/>
              </a:spcBef>
              <a:buSzPct val="100000"/>
              <a:buChar char="●"/>
            </a:pPr>
            <a:r>
              <a:rPr lang="en" sz="1800"/>
              <a:t>Time!!!</a:t>
            </a:r>
          </a:p>
          <a:p>
            <a:pPr indent="-342900" lvl="0" marL="457200" rtl="0">
              <a:spcBef>
                <a:spcPts val="0"/>
              </a:spcBef>
              <a:buSzPct val="100000"/>
              <a:buChar char="●"/>
            </a:pPr>
            <a:r>
              <a:rPr lang="en" sz="1800"/>
              <a:t>Pigeonholed into “</a:t>
            </a:r>
            <a:r>
              <a:rPr i="1" lang="en" sz="1800"/>
              <a:t>an Indigenous blogger</a:t>
            </a:r>
            <a:r>
              <a:rPr lang="en" sz="1800"/>
              <a:t>” category</a:t>
            </a:r>
          </a:p>
          <a:p>
            <a:pPr>
              <a:spcBef>
                <a:spcPts val="0"/>
              </a:spcBef>
              <a:buNone/>
            </a:pPr>
            <a:r>
              <a:t/>
            </a:r>
            <a:endParaRP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1" name="Shape 121"/>
        <p:cNvGrpSpPr/>
        <p:nvPr/>
      </p:nvGrpSpPr>
      <p:grpSpPr>
        <a:xfrm>
          <a:off x="0" y="0"/>
          <a:ext cx="0" cy="0"/>
          <a:chOff x="0" y="0"/>
          <a:chExt cx="0" cy="0"/>
        </a:xfrm>
      </p:grpSpPr>
      <p:sp>
        <p:nvSpPr>
          <p:cNvPr id="122" name="Shape 122"/>
          <p:cNvSpPr txBox="1"/>
          <p:nvPr>
            <p:ph type="title"/>
          </p:nvPr>
        </p:nvSpPr>
        <p:spPr>
          <a:xfrm>
            <a:off x="276600" y="417673"/>
            <a:ext cx="8229600" cy="544800"/>
          </a:xfrm>
          <a:prstGeom prst="rect">
            <a:avLst/>
          </a:prstGeom>
        </p:spPr>
        <p:txBody>
          <a:bodyPr anchorCtr="0" anchor="b" bIns="91425" lIns="91425" rIns="91425" tIns="91425">
            <a:noAutofit/>
          </a:bodyPr>
          <a:lstStyle/>
          <a:p>
            <a:pPr>
              <a:spcBef>
                <a:spcPts val="0"/>
              </a:spcBef>
              <a:buNone/>
            </a:pPr>
            <a:r>
              <a:rPr lang="en" sz="2400"/>
              <a:t>General comments</a:t>
            </a:r>
          </a:p>
        </p:txBody>
      </p:sp>
      <p:sp>
        <p:nvSpPr>
          <p:cNvPr id="123" name="Shape 123"/>
          <p:cNvSpPr txBox="1"/>
          <p:nvPr>
            <p:ph idx="1" type="body"/>
          </p:nvPr>
        </p:nvSpPr>
        <p:spPr>
          <a:xfrm>
            <a:off x="570300" y="962475"/>
            <a:ext cx="7642199" cy="4210199"/>
          </a:xfrm>
          <a:prstGeom prst="rect">
            <a:avLst/>
          </a:prstGeom>
        </p:spPr>
        <p:txBody>
          <a:bodyPr anchorCtr="0" anchor="t" bIns="91425" lIns="91425" rIns="91425" tIns="91425">
            <a:noAutofit/>
          </a:bodyPr>
          <a:lstStyle/>
          <a:p>
            <a:pPr lvl="0" rtl="0">
              <a:spcBef>
                <a:spcPts val="0"/>
              </a:spcBef>
              <a:buNone/>
            </a:pPr>
            <a:r>
              <a:rPr i="1" lang="en" sz="1800"/>
              <a:t>Because of blogging ...</a:t>
            </a:r>
          </a:p>
          <a:p>
            <a:pPr indent="-342900" lvl="0" marL="457200" rtl="0">
              <a:spcBef>
                <a:spcPts val="0"/>
              </a:spcBef>
              <a:buSzPct val="100000"/>
              <a:buChar char="●"/>
            </a:pPr>
            <a:r>
              <a:rPr lang="en" sz="1800"/>
              <a:t>I feel less alone</a:t>
            </a:r>
          </a:p>
          <a:p>
            <a:pPr indent="-342900" lvl="0" marL="457200" rtl="0">
              <a:spcBef>
                <a:spcPts val="0"/>
              </a:spcBef>
              <a:buSzPct val="100000"/>
              <a:buChar char="●"/>
            </a:pPr>
            <a:r>
              <a:rPr lang="en" sz="1800"/>
              <a:t>I’ve found my voice</a:t>
            </a:r>
          </a:p>
          <a:p>
            <a:pPr indent="-342900" lvl="0" marL="457200" rtl="0">
              <a:spcBef>
                <a:spcPts val="0"/>
              </a:spcBef>
              <a:buSzPct val="100000"/>
              <a:buChar char="●"/>
            </a:pPr>
            <a:r>
              <a:rPr lang="en" sz="1800"/>
              <a:t>I’ve found new direction, career </a:t>
            </a:r>
          </a:p>
          <a:p>
            <a:pPr indent="-342900" lvl="0" marL="457200" rtl="0">
              <a:spcBef>
                <a:spcPts val="0"/>
              </a:spcBef>
              <a:buSzPct val="100000"/>
              <a:buChar char="●"/>
            </a:pPr>
            <a:r>
              <a:rPr lang="en" sz="1800"/>
              <a:t>I’ve made new friends and partnerships</a:t>
            </a:r>
          </a:p>
          <a:p>
            <a:pPr lvl="0" rtl="0">
              <a:spcBef>
                <a:spcPts val="0"/>
              </a:spcBef>
              <a:buNone/>
            </a:pPr>
            <a:r>
              <a:t/>
            </a:r>
            <a:endParaRPr sz="1800"/>
          </a:p>
          <a:p>
            <a:pPr lvl="0" rtl="0">
              <a:spcBef>
                <a:spcPts val="0"/>
              </a:spcBef>
              <a:buNone/>
            </a:pPr>
            <a:r>
              <a:rPr i="1" lang="en" sz="1800"/>
              <a:t>Blogging ...</a:t>
            </a:r>
          </a:p>
          <a:p>
            <a:pPr indent="-342900" lvl="0" marL="457200" rtl="0">
              <a:spcBef>
                <a:spcPts val="0"/>
              </a:spcBef>
              <a:buSzPct val="100000"/>
              <a:buChar char="●"/>
            </a:pPr>
            <a:r>
              <a:rPr lang="en" sz="1800"/>
              <a:t>takes too much time</a:t>
            </a:r>
          </a:p>
          <a:p>
            <a:pPr indent="-342900" lvl="0" marL="457200" rtl="0">
              <a:spcBef>
                <a:spcPts val="0"/>
              </a:spcBef>
              <a:buSzPct val="100000"/>
              <a:buChar char="●"/>
            </a:pPr>
            <a:r>
              <a:rPr lang="en" sz="1800"/>
              <a:t>is great, but the Australian media &amp; trolls make it very tough for Indigenous voices</a:t>
            </a:r>
          </a:p>
          <a:p>
            <a:pPr lvl="0" rtl="0">
              <a:spcBef>
                <a:spcPts val="0"/>
              </a:spcBef>
              <a:buNone/>
            </a:pPr>
            <a:r>
              <a:t/>
            </a:r>
            <a:endParaRPr sz="1800"/>
          </a:p>
          <a:p>
            <a:pPr>
              <a:spcBef>
                <a:spcPts val="0"/>
              </a:spcBef>
              <a:buNone/>
            </a:pPr>
            <a:r>
              <a:rPr lang="en" sz="1800"/>
              <a:t>=&gt; Write what you love, don’t think of the $ yet</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7" name="Shape 127"/>
        <p:cNvGrpSpPr/>
        <p:nvPr/>
      </p:nvGrpSpPr>
      <p:grpSpPr>
        <a:xfrm>
          <a:off x="0" y="0"/>
          <a:ext cx="0" cy="0"/>
          <a:chOff x="0" y="0"/>
          <a:chExt cx="0" cy="0"/>
        </a:xfrm>
      </p:grpSpPr>
      <p:sp>
        <p:nvSpPr>
          <p:cNvPr id="128" name="Shape 128"/>
          <p:cNvSpPr txBox="1"/>
          <p:nvPr>
            <p:ph type="title"/>
          </p:nvPr>
        </p:nvSpPr>
        <p:spPr>
          <a:xfrm>
            <a:off x="457200" y="1640412"/>
            <a:ext cx="8229600" cy="1143000"/>
          </a:xfrm>
          <a:prstGeom prst="rect">
            <a:avLst/>
          </a:prstGeom>
        </p:spPr>
        <p:txBody>
          <a:bodyPr anchorCtr="0" anchor="b" bIns="91425" lIns="91425" rIns="91425" tIns="91425">
            <a:noAutofit/>
          </a:bodyPr>
          <a:lstStyle/>
          <a:p>
            <a:pPr algn="ctr">
              <a:spcBef>
                <a:spcPts val="0"/>
              </a:spcBef>
              <a:buNone/>
            </a:pPr>
            <a:r>
              <a:rPr lang="en"/>
              <a:t>What is re-territorialisation? </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2" name="Shape 132"/>
        <p:cNvGrpSpPr/>
        <p:nvPr/>
      </p:nvGrpSpPr>
      <p:grpSpPr>
        <a:xfrm>
          <a:off x="0" y="0"/>
          <a:ext cx="0" cy="0"/>
          <a:chOff x="0" y="0"/>
          <a:chExt cx="0" cy="0"/>
        </a:xfrm>
      </p:grpSpPr>
      <p:sp>
        <p:nvSpPr>
          <p:cNvPr id="133" name="Shape 133"/>
          <p:cNvSpPr txBox="1"/>
          <p:nvPr>
            <p:ph type="title"/>
          </p:nvPr>
        </p:nvSpPr>
        <p:spPr>
          <a:xfrm>
            <a:off x="457200" y="274637"/>
            <a:ext cx="8229600" cy="1143000"/>
          </a:xfrm>
          <a:prstGeom prst="rect">
            <a:avLst/>
          </a:prstGeom>
        </p:spPr>
        <p:txBody>
          <a:bodyPr anchorCtr="0" anchor="b" bIns="91425" lIns="91425" rIns="91425" tIns="91425">
            <a:noAutofit/>
          </a:bodyPr>
          <a:lstStyle/>
          <a:p>
            <a:pPr>
              <a:spcBef>
                <a:spcPts val="0"/>
              </a:spcBef>
              <a:buNone/>
            </a:pPr>
            <a:r>
              <a:rPr lang="en"/>
              <a:t>Conceptualisations of social media</a:t>
            </a:r>
          </a:p>
        </p:txBody>
      </p:sp>
      <p:sp>
        <p:nvSpPr>
          <p:cNvPr id="134" name="Shape 134"/>
          <p:cNvSpPr txBox="1"/>
          <p:nvPr>
            <p:ph idx="1" type="body"/>
          </p:nvPr>
        </p:nvSpPr>
        <p:spPr>
          <a:xfrm>
            <a:off x="457200" y="1600200"/>
            <a:ext cx="8229600" cy="2933099"/>
          </a:xfrm>
          <a:prstGeom prst="rect">
            <a:avLst/>
          </a:prstGeom>
        </p:spPr>
        <p:txBody>
          <a:bodyPr anchorCtr="0" anchor="t" bIns="91425" lIns="91425" rIns="91425" tIns="91425">
            <a:noAutofit/>
          </a:bodyPr>
          <a:lstStyle/>
          <a:p>
            <a:pPr indent="-228600" lvl="0" marL="457200" rtl="0">
              <a:lnSpc>
                <a:spcPct val="126000"/>
              </a:lnSpc>
              <a:spcBef>
                <a:spcPts val="0"/>
              </a:spcBef>
              <a:spcAft>
                <a:spcPts val="900"/>
              </a:spcAft>
            </a:pPr>
            <a:r>
              <a:rPr lang="en">
                <a:highlight>
                  <a:srgbClr val="FFFFFF"/>
                </a:highlight>
              </a:rPr>
              <a:t>Social Media as Personal Communication</a:t>
            </a:r>
          </a:p>
          <a:p>
            <a:pPr indent="-228600" lvl="0" marL="457200" rtl="0">
              <a:lnSpc>
                <a:spcPct val="126000"/>
              </a:lnSpc>
              <a:spcBef>
                <a:spcPts val="0"/>
              </a:spcBef>
              <a:spcAft>
                <a:spcPts val="900"/>
              </a:spcAft>
            </a:pPr>
            <a:r>
              <a:rPr lang="en">
                <a:highlight>
                  <a:srgbClr val="FFFFFF"/>
                </a:highlight>
              </a:rPr>
              <a:t>Social Media as Activist Space</a:t>
            </a:r>
          </a:p>
          <a:p>
            <a:pPr indent="-228600" lvl="0" marL="457200" rtl="0">
              <a:lnSpc>
                <a:spcPct val="126000"/>
              </a:lnSpc>
              <a:spcBef>
                <a:spcPts val="0"/>
              </a:spcBef>
              <a:spcAft>
                <a:spcPts val="900"/>
              </a:spcAft>
            </a:pPr>
            <a:r>
              <a:rPr lang="en">
                <a:highlight>
                  <a:srgbClr val="FFFFFF"/>
                </a:highlight>
              </a:rPr>
              <a:t>Social Media as trade route</a:t>
            </a:r>
          </a:p>
          <a:p>
            <a:pPr indent="-228600" lvl="0" marL="457200" rtl="0">
              <a:lnSpc>
                <a:spcPct val="126000"/>
              </a:lnSpc>
              <a:spcBef>
                <a:spcPts val="0"/>
              </a:spcBef>
              <a:spcAft>
                <a:spcPts val="900"/>
              </a:spcAft>
            </a:pPr>
            <a:r>
              <a:rPr lang="en">
                <a:highlight>
                  <a:srgbClr val="FFFFFF"/>
                </a:highlight>
              </a:rPr>
              <a:t>Social Media as critical expression</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8" name="Shape 138"/>
        <p:cNvGrpSpPr/>
        <p:nvPr/>
      </p:nvGrpSpPr>
      <p:grpSpPr>
        <a:xfrm>
          <a:off x="0" y="0"/>
          <a:ext cx="0" cy="0"/>
          <a:chOff x="0" y="0"/>
          <a:chExt cx="0" cy="0"/>
        </a:xfrm>
      </p:grpSpPr>
      <p:sp>
        <p:nvSpPr>
          <p:cNvPr id="139" name="Shape 139"/>
          <p:cNvSpPr txBox="1"/>
          <p:nvPr>
            <p:ph type="title"/>
          </p:nvPr>
        </p:nvSpPr>
        <p:spPr>
          <a:xfrm>
            <a:off x="457200" y="274637"/>
            <a:ext cx="8229600" cy="1143000"/>
          </a:xfrm>
          <a:prstGeom prst="rect">
            <a:avLst/>
          </a:prstGeom>
        </p:spPr>
        <p:txBody>
          <a:bodyPr anchorCtr="0" anchor="b" bIns="91425" lIns="91425" rIns="91425" tIns="91425">
            <a:noAutofit/>
          </a:bodyPr>
          <a:lstStyle/>
          <a:p>
            <a:pPr>
              <a:spcBef>
                <a:spcPts val="0"/>
              </a:spcBef>
              <a:buNone/>
            </a:pPr>
            <a:r>
              <a:rPr lang="en"/>
              <a:t>Building Legacy</a:t>
            </a:r>
          </a:p>
        </p:txBody>
      </p:sp>
      <p:sp>
        <p:nvSpPr>
          <p:cNvPr id="140" name="Shape 140"/>
          <p:cNvSpPr txBox="1"/>
          <p:nvPr>
            <p:ph idx="1" type="body"/>
          </p:nvPr>
        </p:nvSpPr>
        <p:spPr>
          <a:xfrm>
            <a:off x="457200" y="1600200"/>
            <a:ext cx="8229600" cy="1771499"/>
          </a:xfrm>
          <a:prstGeom prst="rect">
            <a:avLst/>
          </a:prstGeom>
        </p:spPr>
        <p:txBody>
          <a:bodyPr anchorCtr="0" anchor="t" bIns="91425" lIns="91425" rIns="91425" tIns="91425">
            <a:noAutofit/>
          </a:bodyPr>
          <a:lstStyle/>
          <a:p>
            <a:pPr rtl="0">
              <a:spcBef>
                <a:spcPts val="0"/>
              </a:spcBef>
              <a:buNone/>
            </a:pPr>
            <a:r>
              <a:rPr lang="en"/>
              <a:t>&gt; Archivable, findable</a:t>
            </a:r>
          </a:p>
          <a:p>
            <a:pPr rtl="0">
              <a:spcBef>
                <a:spcPts val="0"/>
              </a:spcBef>
              <a:buNone/>
            </a:pPr>
            <a:r>
              <a:rPr lang="en"/>
              <a:t>&gt; Is social media a midden?</a:t>
            </a:r>
          </a:p>
          <a:p>
            <a:pPr rtl="0">
              <a:spcBef>
                <a:spcPts val="0"/>
              </a:spcBef>
              <a:buNone/>
            </a:pPr>
            <a:r>
              <a:t/>
            </a:r>
            <a:endParaRPr/>
          </a:p>
          <a:p>
            <a:pPr rtl="0">
              <a:spcBef>
                <a:spcPts val="0"/>
              </a:spcBef>
              <a:buNone/>
            </a:pPr>
            <a:r>
              <a:t/>
            </a:r>
            <a:endParaRPr/>
          </a:p>
          <a:p>
            <a:pPr>
              <a:spcBef>
                <a:spcPts val="0"/>
              </a:spcBef>
              <a:buNone/>
            </a:pPr>
            <a:r>
              <a:rPr lang="en"/>
              <a:t>What resources (people, financial, intellectual) are needed to create such a legacy?</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4" name="Shape 144"/>
        <p:cNvGrpSpPr/>
        <p:nvPr/>
      </p:nvGrpSpPr>
      <p:grpSpPr>
        <a:xfrm>
          <a:off x="0" y="0"/>
          <a:ext cx="0" cy="0"/>
          <a:chOff x="0" y="0"/>
          <a:chExt cx="0" cy="0"/>
        </a:xfrm>
      </p:grpSpPr>
      <p:sp>
        <p:nvSpPr>
          <p:cNvPr id="145" name="Shape 145"/>
          <p:cNvSpPr txBox="1"/>
          <p:nvPr>
            <p:ph idx="1" type="body"/>
          </p:nvPr>
        </p:nvSpPr>
        <p:spPr>
          <a:xfrm>
            <a:off x="768125" y="789525"/>
            <a:ext cx="7368000" cy="3439800"/>
          </a:xfrm>
          <a:prstGeom prst="rect">
            <a:avLst/>
          </a:prstGeom>
        </p:spPr>
        <p:txBody>
          <a:bodyPr anchorCtr="0" anchor="t" bIns="91425" lIns="91425" rIns="91425" tIns="91425">
            <a:noAutofit/>
          </a:bodyPr>
          <a:lstStyle/>
          <a:p>
            <a:pPr lvl="0" rtl="0">
              <a:spcBef>
                <a:spcPts val="0"/>
              </a:spcBef>
              <a:buNone/>
            </a:pPr>
            <a:r>
              <a:rPr lang="en" sz="1800"/>
              <a:t>Blogging, &amp; other forms of online publication, allow writers to define themselves (and their Aboriginality). It can provide a space where we can play, explore, create, debate, rant and vent, satirise, and philosophise the world in which we live. </a:t>
            </a:r>
          </a:p>
          <a:p>
            <a:pPr lvl="0" rtl="0">
              <a:spcBef>
                <a:spcPts val="0"/>
              </a:spcBef>
              <a:buNone/>
            </a:pPr>
            <a:r>
              <a:t/>
            </a:r>
            <a:endParaRPr sz="1800"/>
          </a:p>
          <a:p>
            <a:pPr>
              <a:spcBef>
                <a:spcPts val="0"/>
              </a:spcBef>
              <a:buNone/>
            </a:pPr>
            <a:r>
              <a:rPr lang="en" sz="1800"/>
              <a:t>Online publication, like other forms of publication, are defined by particular structures. Issues of access, ownership,  permanence, and security all impact on the effectiveness of online publication for us. But the potential to throw down or bypass the gatekeepers of traditional publication is too great to ignore. </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9" name="Shape 149"/>
        <p:cNvGrpSpPr/>
        <p:nvPr/>
      </p:nvGrpSpPr>
      <p:grpSpPr>
        <a:xfrm>
          <a:off x="0" y="0"/>
          <a:ext cx="0" cy="0"/>
          <a:chOff x="0" y="0"/>
          <a:chExt cx="0" cy="0"/>
        </a:xfrm>
      </p:grpSpPr>
      <p:sp>
        <p:nvSpPr>
          <p:cNvPr id="150" name="Shape 150"/>
          <p:cNvSpPr txBox="1"/>
          <p:nvPr>
            <p:ph idx="1" type="body"/>
          </p:nvPr>
        </p:nvSpPr>
        <p:spPr>
          <a:xfrm>
            <a:off x="457200" y="377475"/>
            <a:ext cx="8229600" cy="4967700"/>
          </a:xfrm>
          <a:prstGeom prst="rect">
            <a:avLst/>
          </a:prstGeom>
        </p:spPr>
        <p:txBody>
          <a:bodyPr anchorCtr="0" anchor="t" bIns="91425" lIns="91425" rIns="91425" tIns="91425">
            <a:noAutofit/>
          </a:bodyPr>
          <a:lstStyle/>
          <a:p>
            <a:pPr rtl="0">
              <a:spcBef>
                <a:spcPts val="0"/>
              </a:spcBef>
              <a:buNone/>
            </a:pPr>
            <a:r>
              <a:rPr lang="en"/>
              <a:t>@LeesaWatego</a:t>
            </a:r>
          </a:p>
          <a:p>
            <a:pPr rtl="0">
              <a:spcBef>
                <a:spcPts val="0"/>
              </a:spcBef>
              <a:buNone/>
            </a:pPr>
            <a:r>
              <a:rPr lang="en"/>
              <a:t>@DeadlyBloggers</a:t>
            </a:r>
          </a:p>
          <a:p>
            <a:pPr rtl="0">
              <a:spcBef>
                <a:spcPts val="0"/>
              </a:spcBef>
              <a:buNone/>
            </a:pPr>
            <a:r>
              <a:rPr lang="en"/>
              <a:t>@IscariotMedia</a:t>
            </a:r>
          </a:p>
          <a:p>
            <a:pPr rtl="0">
              <a:spcBef>
                <a:spcPts val="0"/>
              </a:spcBef>
              <a:buNone/>
            </a:pPr>
            <a:r>
              <a:rPr lang="en"/>
              <a:t>@DarkDisturb</a:t>
            </a:r>
          </a:p>
          <a:p>
            <a:pPr>
              <a:spcBef>
                <a:spcPts val="0"/>
              </a:spcBef>
              <a:buNone/>
            </a:pPr>
            <a:r>
              <a:rPr lang="en"/>
              <a:t>@CriticalClassrm</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